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FF66FF"/>
    <a:srgbClr val="000000"/>
    <a:srgbClr val="FFCC00"/>
    <a:srgbClr val="0000FF"/>
    <a:srgbClr val="33CC33"/>
    <a:srgbClr val="FF33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B6B1-8E98-44F7-A054-4EFCAC2CC286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F63C-8C91-4B38-923F-3668692685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www.google.com/imgres?imgurl=http://chewonthatblog.com/wp-content/uploads/2009/04/chocolate2.jpg&amp;imgrefurl=http://www.chewonthatblog.com/2009/04/20/the-cyclical-chocolate-conundrum/&amp;usg=__zbNVo6ktub6j5Dew-JvSYOF4l00=&amp;h=345&amp;w=300&amp;sz=26&amp;hl=en&amp;start=91&amp;um=1&amp;itbs=1&amp;tbnid=CgNY1ANFG6VLNM:&amp;tbnh=120&amp;tbnw=104&amp;prev=/images?q=Chocolate&amp;start=80&amp;um=1&amp;hl=en&amp;sa=N&amp;rls=com.microsoft:en-us:IE-SearchBox&amp;rlz=1I7ADBS_en&amp;ndsp=20&amp;tbs=isch:1" TargetMode="External"/><Relationship Id="rId18" Type="http://schemas.openxmlformats.org/officeDocument/2006/relationships/hyperlink" Target="http://www.google.com/url?sa=i&amp;rct=j&amp;q=&amp;esrc=s&amp;frm=1&amp;source=images&amp;cd=&amp;cad=rja&amp;docid=gkOCK12ImsrGKM&amp;tbnid=UDi98dUPgcq4DM:&amp;ved=0CAUQjRw&amp;url=http%3A%2F%2Fhistoryofvolleyball.weebly.com%2Fthe-turning-pointes-in-volleyball.html&amp;ei=KFsAUsStG4_U8wTgxIH4Cw&amp;bvm=bv.50310824,d.eWU&amp;psig=AFQjCNGjWPpq4cslL8OS36yRDxDydNnM5w&amp;ust=1375841432858847" TargetMode="External"/><Relationship Id="rId3" Type="http://schemas.openxmlformats.org/officeDocument/2006/relationships/hyperlink" Target="http://www.google.com/imgres?imgurl=http://www.habitatnortheastct.org/images/Global/golf.jpg&amp;imgrefurl=http://www.habitatnortheastct.org/&amp;usg=__wHjt-LGOfgKXgAVLHZdCrj9EGTM=&amp;h=697&amp;w=1050&amp;sz=286&amp;hl=en&amp;start=34&amp;um=1&amp;itbs=1&amp;tbnid=3jHaCiGz43vH8M:&amp;tbnh=100&amp;tbnw=150&amp;prev=/images?q=Golf&amp;start=20&amp;um=1&amp;hl=en&amp;sa=N&amp;rls=com.microsoft:en-us:IE-SearchBox&amp;rlz=1I7ADBS_en&amp;ndsp=20&amp;tbs=isch:1" TargetMode="External"/><Relationship Id="rId7" Type="http://schemas.openxmlformats.org/officeDocument/2006/relationships/hyperlink" Target="http://www.google.com/imgres?imgurl=http://images.picturesdepot.com/photo/n/nc_state_football-24905.jpg&amp;imgrefurl=http://www.picturesdepot.com/tags/1/north+carolina+state+wolfpack+s.html&amp;usg=__fxqkRuljloyA9y8xY1Dm7QNR5b4=&amp;h=310&amp;w=415&amp;sz=30&amp;hl=en&amp;start=100&amp;um=1&amp;itbs=1&amp;tbnid=M9z3R6H5KbJN0M:&amp;tbnh=93&amp;tbnw=125&amp;prev=/images?q=nc+State+Football&amp;start=80&amp;um=1&amp;hl=en&amp;sa=N&amp;rls=com.microsoft:en-us:IE-SearchBox&amp;rlz=1I7ADBS_en&amp;ndsp=20&amp;tbs=isch:1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image" Target="../media/image16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a0.twimg.com/profile_images/129171108/packfootball_normal.jpg&amp;imgrefurl=http://twitter.ncsu.edu/&amp;usg=__YYllkNRM1kyOUNjD3FxgsSGpxCI=&amp;h=949&amp;w=1025&amp;sz=609&amp;hl=en&amp;start=45&amp;um=1&amp;itbs=1&amp;tbnid=udiV3xTiWrxjWM:&amp;tbnh=139&amp;tbnw=150&amp;prev=/images?q=nc+State+Football&amp;start=40&amp;um=1&amp;hl=en&amp;sa=N&amp;rls=com.microsoft:en-us:IE-SearchBox&amp;rlz=1I7ADBS_en&amp;ndsp=20&amp;tbs=isch:1" TargetMode="External"/><Relationship Id="rId11" Type="http://schemas.openxmlformats.org/officeDocument/2006/relationships/hyperlink" Target="http://sunsetpizza.googlepages.com/PepperoniPizza.jpg/PepperoniPizza-full.jpg" TargetMode="External"/><Relationship Id="rId5" Type="http://schemas.openxmlformats.org/officeDocument/2006/relationships/hyperlink" Target="http://www.google.com/imgres?imgurl=http://wwwcache.wralsportsfan.com/asset/special_sections/acc_tournament/2008/09/24/3602561/25212-state-300x225.jpg&amp;imgrefurl=http://www.wralsportsfan.com/ncsu/story/7487373/&amp;usg=__sCPc-GBkus_TTv9zyIWdT7ygoG4=&amp;h=225&amp;w=300&amp;sz=12&amp;hl=en&amp;start=53&amp;um=1&amp;itbs=1&amp;tbnid=oY1h-GOHv3EdgM:&amp;tbnh=87&amp;tbnw=116&amp;prev=/images?q=nc+State+Football&amp;start=40&amp;um=1&amp;hl=en&amp;sa=N&amp;rls=com.microsoft:en-us:IE-SearchBox&amp;rlz=1I7ADBS_en&amp;ndsp=20&amp;tbs=isch:1" TargetMode="External"/><Relationship Id="rId15" Type="http://schemas.openxmlformats.org/officeDocument/2006/relationships/image" Target="../media/image20.jpeg"/><Relationship Id="rId10" Type="http://schemas.openxmlformats.org/officeDocument/2006/relationships/hyperlink" Target="http://www.google.com/imgres?imgurl=http://www.ecoliblog.com/pepperoni%20pizza%20e%20coli.jpg&amp;imgrefurl=http://www.ecoliblog.com/tags/pizza-outbreak/&amp;usg=__8mlfsncJPd652iAnAezz4lKiYeg=&amp;h=307&amp;w=500&amp;sz=72&amp;hl=en&amp;start=33&amp;um=1&amp;itbs=1&amp;tbnid=Sm0jd5K_kLtqHM:&amp;tbnh=80&amp;tbnw=130&amp;prev=/images?q=Pizza&amp;start=20&amp;um=1&amp;hl=en&amp;sa=N&amp;rls=com.microsoft:en-us:IE-SearchBox&amp;rlz=1I7ADBS_en&amp;ndsp=20&amp;tbs=isch:1" TargetMode="External"/><Relationship Id="rId19" Type="http://schemas.openxmlformats.org/officeDocument/2006/relationships/image" Target="../media/image23.jpeg"/><Relationship Id="rId4" Type="http://schemas.openxmlformats.org/officeDocument/2006/relationships/hyperlink" Target="http://www.google.com/imgres?imgurl=http://www.wolfpackjournal.com/wp-admin/images/football_home.jpg&amp;imgrefurl=http://www.wolfpackjournal.com/nc-state-football/&amp;usg=__CQ4Ke76FgZ3RSzXNQ4eeB9d63lE=&amp;h=400&amp;w=350&amp;sz=104&amp;hl=en&amp;start=3&amp;um=1&amp;itbs=1&amp;tbnid=v7fLuex0v0UmPM:&amp;tbnh=124&amp;tbnw=109&amp;prev=/images?q=nc+State+Football&amp;um=1&amp;hl=en&amp;sa=N&amp;rls=com.microsoft:en-us:IE-SearchBox&amp;rlz=1I7ADBS_en&amp;tbs=isch:1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diabetesmine.com/wp-content/uploads/2009/10/real-chocolat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hyperlink" Target="http://www.google.com/url?sa=i&amp;rct=j&amp;q=&amp;esrc=s&amp;frm=1&amp;source=images&amp;cd=&amp;cad=rja&amp;docid=gm3AVGAB1aX2nM&amp;tbnid=Bq76EYusvlnISM:&amp;ved=0CAUQjRw&amp;url=http%3A%2F%2Fwww.crh.noaa.gov%2Fdlh%2F%3Fn%3Dcoldsnap_Jan2013&amp;ei=dFwAUtigGYOc8wTDsYAg&amp;bvm=bv.50310824,d.eWU&amp;psig=AFQjCNFk2a8kcI5nST7lbdMu7VyLSjgA1w&amp;ust=137584175574610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457201"/>
            <a:ext cx="3200400" cy="2895599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urlz MT" pitchFamily="82" charset="0"/>
              </a:rPr>
              <a:t>Who Is…</a:t>
            </a:r>
            <a:endParaRPr lang="en-US" sz="9600" b="1" dirty="0"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5105400" cy="259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9600" b="1" dirty="0" smtClean="0">
                <a:solidFill>
                  <a:schemeClr val="tx1"/>
                </a:solidFill>
                <a:latin typeface="Curlz MT" pitchFamily="82" charset="0"/>
              </a:rPr>
              <a:t>Debbie Parrish</a:t>
            </a:r>
            <a:endParaRPr lang="en-US" sz="9600" b="1" dirty="0">
              <a:solidFill>
                <a:schemeClr val="tx1"/>
              </a:solidFill>
              <a:latin typeface="Curlz MT" pitchFamily="82" charset="0"/>
            </a:endParaRPr>
          </a:p>
        </p:txBody>
      </p:sp>
      <p:pic>
        <p:nvPicPr>
          <p:cNvPr id="4" name="Picture 2" descr="C:\Users\Parrish\Pictures\Fall 2012\2012_07_22\IMG_1160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22074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urlz MT" pitchFamily="82" charset="0"/>
              </a:rPr>
              <a:t>Early Life</a:t>
            </a:r>
            <a:endParaRPr lang="en-US" sz="9600" b="1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erylium" pitchFamily="2" charset="0"/>
              </a:rPr>
              <a:t>Born in </a:t>
            </a:r>
            <a:r>
              <a:rPr lang="en-US" sz="2200" b="1" dirty="0" smtClean="0">
                <a:solidFill>
                  <a:srgbClr val="FF0066"/>
                </a:solidFill>
                <a:latin typeface="Berylium" pitchFamily="2" charset="0"/>
              </a:rPr>
              <a:t>Rocky Mount, NC</a:t>
            </a:r>
          </a:p>
          <a:p>
            <a:pPr>
              <a:buNone/>
            </a:pPr>
            <a:endParaRPr lang="en-US" sz="2200" b="1" dirty="0" smtClean="0">
              <a:latin typeface="Berylium" pitchFamily="2" charset="0"/>
            </a:endParaRPr>
          </a:p>
          <a:p>
            <a:r>
              <a:rPr lang="en-US" sz="2200" dirty="0" smtClean="0">
                <a:latin typeface="Berylium" pitchFamily="2" charset="0"/>
              </a:rPr>
              <a:t>Born on </a:t>
            </a:r>
            <a:r>
              <a:rPr lang="en-US" sz="2200" b="1" dirty="0" smtClean="0">
                <a:solidFill>
                  <a:srgbClr val="9933FF"/>
                </a:solidFill>
                <a:latin typeface="Berylium" pitchFamily="2" charset="0"/>
              </a:rPr>
              <a:t>December 12, 1967</a:t>
            </a:r>
          </a:p>
          <a:p>
            <a:endParaRPr lang="en-US" sz="2200" b="1" dirty="0" smtClean="0">
              <a:solidFill>
                <a:srgbClr val="9933FF"/>
              </a:solidFill>
              <a:latin typeface="Berylium" pitchFamily="2" charset="0"/>
            </a:endParaRPr>
          </a:p>
          <a:p>
            <a:r>
              <a:rPr lang="en-US" sz="2200" dirty="0" smtClean="0">
                <a:latin typeface="Berylium" pitchFamily="2" charset="0"/>
              </a:rPr>
              <a:t>Parents:</a:t>
            </a:r>
            <a:r>
              <a:rPr lang="en-US" sz="2000" dirty="0" smtClean="0">
                <a:latin typeface="Berylium" pitchFamily="2" charset="0"/>
              </a:rPr>
              <a:t>  </a:t>
            </a:r>
            <a:r>
              <a:rPr lang="en-US" sz="2000" b="1" dirty="0" smtClean="0">
                <a:solidFill>
                  <a:srgbClr val="FF0066"/>
                </a:solidFill>
                <a:latin typeface="Berylium" pitchFamily="2" charset="0"/>
              </a:rPr>
              <a:t>Wayne and Nancy Gray</a:t>
            </a:r>
          </a:p>
          <a:p>
            <a:endParaRPr lang="en-US" sz="2000" b="1" dirty="0" smtClean="0">
              <a:solidFill>
                <a:srgbClr val="FF0066"/>
              </a:solidFill>
              <a:latin typeface="Berylium" pitchFamily="2" charset="0"/>
            </a:endParaRPr>
          </a:p>
          <a:p>
            <a:r>
              <a:rPr lang="en-US" sz="2000" dirty="0" smtClean="0">
                <a:latin typeface="Berylium" pitchFamily="2" charset="0"/>
              </a:rPr>
              <a:t>Younger Brother:  </a:t>
            </a:r>
            <a:r>
              <a:rPr lang="en-US" sz="2000" b="1" dirty="0" smtClean="0">
                <a:solidFill>
                  <a:srgbClr val="9933FF"/>
                </a:solidFill>
                <a:latin typeface="Berylium" pitchFamily="2" charset="0"/>
              </a:rPr>
              <a:t>Rod Gray</a:t>
            </a:r>
          </a:p>
          <a:p>
            <a:endParaRPr lang="en-US" sz="2000" b="1" dirty="0" smtClean="0">
              <a:solidFill>
                <a:srgbClr val="9933FF"/>
              </a:solidFill>
              <a:latin typeface="Berylium" pitchFamily="2" charset="0"/>
            </a:endParaRPr>
          </a:p>
          <a:p>
            <a:r>
              <a:rPr lang="en-US" sz="2000" dirty="0" smtClean="0">
                <a:latin typeface="Berylium" pitchFamily="2" charset="0"/>
              </a:rPr>
              <a:t>Grew up in </a:t>
            </a:r>
            <a:r>
              <a:rPr lang="en-US" sz="2000" b="1" dirty="0" smtClean="0">
                <a:solidFill>
                  <a:srgbClr val="FF0066"/>
                </a:solidFill>
                <a:latin typeface="Berylium" pitchFamily="2" charset="0"/>
              </a:rPr>
              <a:t>Henderson, NC</a:t>
            </a:r>
            <a:endParaRPr lang="en-US" sz="2000" dirty="0" smtClean="0">
              <a:latin typeface="Berylium" pitchFamily="2" charset="0"/>
            </a:endParaRPr>
          </a:p>
          <a:p>
            <a:endParaRPr lang="en-US" sz="2100" dirty="0" smtClean="0">
              <a:latin typeface="Berylium" pitchFamily="2" charset="0"/>
            </a:endParaRPr>
          </a:p>
          <a:p>
            <a:endParaRPr lang="en-US" sz="2200" dirty="0">
              <a:solidFill>
                <a:srgbClr val="FF0066"/>
              </a:solidFill>
              <a:latin typeface="Berylium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19018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18653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14800"/>
            <a:ext cx="146843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800" b="1" dirty="0" smtClean="0">
                <a:latin typeface="Curlz MT" pitchFamily="82" charset="0"/>
              </a:rPr>
              <a:t>Family Life</a:t>
            </a:r>
            <a:endParaRPr lang="en-US" sz="8800" b="1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Met </a:t>
            </a:r>
            <a:r>
              <a:rPr lang="en-US" sz="2800" b="1" dirty="0" smtClean="0">
                <a:solidFill>
                  <a:srgbClr val="FF0000"/>
                </a:solidFill>
              </a:rPr>
              <a:t>John Parrish</a:t>
            </a:r>
            <a:r>
              <a:rPr lang="en-US" sz="2800" dirty="0" smtClean="0"/>
              <a:t> at </a:t>
            </a:r>
            <a:r>
              <a:rPr lang="en-US" sz="2800" b="1" dirty="0" smtClean="0">
                <a:solidFill>
                  <a:srgbClr val="0070C0"/>
                </a:solidFill>
              </a:rPr>
              <a:t>Skateeum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FF0000"/>
                </a:solidFill>
              </a:rPr>
              <a:t>1983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Married </a:t>
            </a:r>
            <a:r>
              <a:rPr lang="en-US" sz="2800" dirty="0" smtClean="0">
                <a:solidFill>
                  <a:srgbClr val="FF0000"/>
                </a:solidFill>
              </a:rPr>
              <a:t>John </a:t>
            </a:r>
            <a:r>
              <a:rPr lang="en-US" sz="2800" dirty="0" smtClean="0"/>
              <a:t>Parrish on </a:t>
            </a:r>
            <a:r>
              <a:rPr lang="en-US" sz="2800" b="1" dirty="0" smtClean="0">
                <a:solidFill>
                  <a:srgbClr val="0070C0"/>
                </a:solidFill>
              </a:rPr>
              <a:t>June 23, 1990</a:t>
            </a:r>
            <a:r>
              <a:rPr lang="en-US" sz="2800" b="1" dirty="0" smtClean="0"/>
              <a:t>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Children:  </a:t>
            </a:r>
            <a:r>
              <a:rPr lang="en-US" sz="2400" b="1" dirty="0" smtClean="0">
                <a:solidFill>
                  <a:srgbClr val="00B0F0"/>
                </a:solidFill>
              </a:rPr>
              <a:t>Grayson Taylor Parrish-</a:t>
            </a:r>
            <a:r>
              <a:rPr lang="en-US" sz="2400" b="1" dirty="0" smtClean="0"/>
              <a:t> Born on April 5, 1996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	           </a:t>
            </a:r>
            <a:r>
              <a:rPr lang="en-US" sz="2400" b="1" dirty="0" smtClean="0">
                <a:solidFill>
                  <a:srgbClr val="FF66FF"/>
                </a:solidFill>
              </a:rPr>
              <a:t>Nan Stephenson Parrish- </a:t>
            </a:r>
            <a:r>
              <a:rPr lang="en-US" sz="2400" b="1" dirty="0" smtClean="0"/>
              <a:t>Born on June 27, 2000</a:t>
            </a:r>
          </a:p>
          <a:p>
            <a:r>
              <a:rPr lang="en-US" sz="2400" b="1" dirty="0" smtClean="0"/>
              <a:t>Pets:  </a:t>
            </a:r>
            <a:r>
              <a:rPr lang="en-US" sz="2400" b="1" dirty="0" smtClean="0">
                <a:solidFill>
                  <a:srgbClr val="CC3300"/>
                </a:solidFill>
              </a:rPr>
              <a:t>Packer, </a:t>
            </a:r>
            <a:r>
              <a:rPr lang="en-US" sz="2400" b="1" dirty="0" smtClean="0"/>
              <a:t>a Miniature Schnauzer</a:t>
            </a:r>
          </a:p>
          <a:p>
            <a:pPr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1524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1981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419600"/>
            <a:ext cx="187208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038600"/>
            <a:ext cx="1930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Curlz MT" pitchFamily="82" charset="0"/>
              </a:rPr>
              <a:t>School Days</a:t>
            </a:r>
            <a:endParaRPr lang="en-US" sz="6600" b="1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EDUCATION: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Northern Vance High School -</a:t>
            </a:r>
            <a:r>
              <a:rPr lang="en-US" i="1" dirty="0" smtClean="0">
                <a:solidFill>
                  <a:srgbClr val="FFCC00"/>
                </a:solidFill>
              </a:rPr>
              <a:t> Graduated 1986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Meredith College-</a:t>
            </a:r>
            <a:r>
              <a:rPr lang="en-US" i="1" dirty="0" smtClean="0"/>
              <a:t> Graduated 1990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			</a:t>
            </a:r>
            <a:r>
              <a:rPr lang="en-US" sz="2400" i="1" dirty="0" smtClean="0"/>
              <a:t>BS</a:t>
            </a:r>
            <a:r>
              <a:rPr lang="en-US" sz="2400" i="1" dirty="0" smtClean="0">
                <a:solidFill>
                  <a:srgbClr val="C00000"/>
                </a:solidFill>
              </a:rPr>
              <a:t> - Child Development and Home Economics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Documents and Settings\John Parrish\My Documents\My Pictures\23313_108807442508536_1545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057400" cy="2514600"/>
          </a:xfrm>
          <a:prstGeom prst="rect">
            <a:avLst/>
          </a:prstGeom>
          <a:noFill/>
        </p:spPr>
      </p:pic>
      <p:pic>
        <p:nvPicPr>
          <p:cNvPr id="17413" name="Picture 5" descr="C:\Documents and Settings\John Parrish\My Documents\My Pictures\Meredith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19500"/>
            <a:ext cx="2057400" cy="2590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657600"/>
            <a:ext cx="2139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8382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Curlz MT" pitchFamily="82" charset="0"/>
              </a:rPr>
              <a:t>Things I Like…</a:t>
            </a:r>
            <a:endParaRPr lang="en-US" sz="7200" b="1" dirty="0">
              <a:latin typeface="Curlz MT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3200400" cy="55626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33CC"/>
                </a:solidFill>
              </a:rPr>
              <a:t>Family</a:t>
            </a:r>
          </a:p>
          <a:p>
            <a:r>
              <a:rPr lang="en-US" b="1" i="1" dirty="0" smtClean="0">
                <a:solidFill>
                  <a:srgbClr val="FF33CC"/>
                </a:solidFill>
              </a:rPr>
              <a:t>Friends</a:t>
            </a:r>
          </a:p>
          <a:p>
            <a:r>
              <a:rPr lang="en-US" b="1" i="1" dirty="0" smtClean="0">
                <a:solidFill>
                  <a:srgbClr val="FF33CC"/>
                </a:solidFill>
              </a:rPr>
              <a:t>Volleyball</a:t>
            </a:r>
            <a:endParaRPr lang="en-US" b="1" i="1" dirty="0" smtClean="0">
              <a:solidFill>
                <a:srgbClr val="FF33CC"/>
              </a:solidFill>
            </a:endParaRPr>
          </a:p>
          <a:p>
            <a:r>
              <a:rPr lang="en-US" sz="2800" b="1" i="1" dirty="0" smtClean="0">
                <a:solidFill>
                  <a:srgbClr val="FF33CC"/>
                </a:solidFill>
              </a:rPr>
              <a:t>NC State Football</a:t>
            </a:r>
          </a:p>
          <a:p>
            <a:r>
              <a:rPr lang="en-US" sz="2600" b="1" i="1" dirty="0" smtClean="0">
                <a:solidFill>
                  <a:srgbClr val="FF33CC"/>
                </a:solidFill>
              </a:rPr>
              <a:t>San Diego Chargers</a:t>
            </a:r>
          </a:p>
          <a:p>
            <a:r>
              <a:rPr lang="en-US" sz="3600" b="1" i="1" dirty="0" smtClean="0">
                <a:solidFill>
                  <a:srgbClr val="FF33CC"/>
                </a:solidFill>
              </a:rPr>
              <a:t>Pizza</a:t>
            </a:r>
          </a:p>
          <a:p>
            <a:r>
              <a:rPr lang="en-US" sz="3600" b="1" i="1" dirty="0" smtClean="0">
                <a:solidFill>
                  <a:srgbClr val="FF33CC"/>
                </a:solidFill>
              </a:rPr>
              <a:t>Chocolate</a:t>
            </a:r>
          </a:p>
          <a:p>
            <a:r>
              <a:rPr lang="en-US" sz="3600" b="1" i="1" dirty="0" smtClean="0">
                <a:solidFill>
                  <a:srgbClr val="FF33CC"/>
                </a:solidFill>
              </a:rPr>
              <a:t>The Beach ~ “My favorite place”</a:t>
            </a:r>
          </a:p>
          <a:p>
            <a:endParaRPr lang="en-US" sz="3600" b="1" i="1" dirty="0">
              <a:solidFill>
                <a:srgbClr val="FF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750" y="2892425"/>
            <a:ext cx="2023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AutoShape 5" descr="data:image/jpg;base64,/9j/4AAQSkZJRgABAQAAAQABAAD/2wCEAAkGBhMRERIUEhQVFRIVGRcYGBcWGBYUGhQhGBwcFRkWFRsYHCYgGBovGhUSIDsgIycpLCwxFx4xNTAqOycrLCkBCQoKDgwOGg8PGi4kHyQsKSopKSwtKi0pLCwtLCksLCwsLCwsLiwsLDUsKSksLCk1LCk1KjQ0KSwpMiksLCksLf/AABEIAGQAlgMBIgACEQEDEQH/xAAbAAEAAgMBAQAAAAAAAAAAAAAABgcCAwUEAf/EAD8QAAEDAgMEBQoDBwUBAAAAAAEAAhEDIQQSMQUGQWEiUXGBkQcTFDJCobHB0fAjUmJDcoKDkqKyJDPC0uEW/8QAGQEBAQEBAQEAAAAAAAAAAAAAAAECAwUE/8QAJxEBAAIBAgUCBwAAAAAAAAAAAAECEQMhBBIUMVEyQRNCYXGBofD/2gAMAwEAAhEDEQA/ALxREQEREBERAREQEREBERAREQEREBQvynb5ehYfJTdGIrAhsa026OqdvAczyKlG1tqU8NRqVqphjBJ6z1AdZJgAdZVHbJwFXb20nPqyKIIdVjRjBZlJp6zp/U5WI9x2vJZ5O6eIpuxWMph7Kgy0WOmCJvVPaRA5SeIRXBRotY1rWgNa0AACwAFgAOAhFO4zREQEREBERAREQEREBERAREQERQDykeUNmFa/DUXH0lwguGlIO1v+eNI0mUEV8qG9L8biGYPDS9jX5QG/tah6NuQkjtzHqVlbk7qM2fhW0hBqHpVXj23HX+EaDkOZUN8kO52UenVm9JwIoA+y02NTtOg5SfaVoqz4gERFAREQEREBEVXb4+UyuzFPwuHAZkdlc8jM42lxaNBA+CCzMRimUxL3NaOskBcavvxhGmBUznqYC/4KJ7Vp0h5swarixr3VKpNQnMM1geiBfgAvBU2mALOjlBHyU5oXCZ//AHtHhSxB/lx8SFm3fikf2WIH8ufgVAKeMzGzgT2roYOpxlTnMJxT3vwx9Zzmfv06jfeWwujhNo0qv+3UY/8AdcHeMKBubUNwx0dYDl5KjAfWaMw4xBHfqFOdcLQRVxQ27iKXqViR+Wr+KPEkPH9S2YnynVqLSX4QPI9qlUt3tLcw961ExKYlJd8d7Kez6Gd13uOVjBEuPE34AX8BxVc7S81tV9DDYfp6ufVIhzS673GRIA0jQxzChW9G9NXHVjUqm+jWizWDqb9dVcvkw3MGBw3nKg/1FYBz/wBA1bT+Z59gW70jEeUiZyluAwTaNKnSYIZTa1jR1BogfBb0RZBERAREQEREBUf5T9mOobT88NKgY8dVhkd3y0f1BXgo3v1uqMdh4bHnqcupk2k8WE9RAHYQDwQQujV85hKFQGcmakf4TnZ/Y9o/hXPrYogR5xnYRf8AzWrdl5pivQqSBIDg4QaZE5XkHSCXNPJxPsrPGlwEWkEgzP0XKW2WGc55a0EOc4gCBrJiAJ171YuyNhMotBMOqcTrHJv1UM3Go5sRmcB+G1zhF4Nmg3H6irDbUC1WGWNVcXadFrvWAMceI6yCupiKv398lxNpYix+9bAW4ykrCNY2kGOIAeR1hxHuzaryi/5++Y969eMqZmm5lp9mTrY8Dx5Ln16uRpuSeEx8gFxl0ZbB3WZjMdTJb0aZD3n8waZynrkwO9XQo3uNsE4bD5niKtWHOnUD2WnncnvjgpIu9YmI3c7TvsIiLTIiIgIiICIiAiIgjW9G6nng+rQDW4mIv6tQDRrufCfHlVtbFODjRxLDTrNtDrB3V98RHfe68G1dh0MU3LXpteOEi47CLhZmsSuVZbm1G08RoBmaWdVzBHvaB3qb+mc/euXivJg1t8NXezqa8ecHcbOHvW52wsY1vSyPcNSxx6Wt4MX+Km8DPE4z7hRvau0hw+5E2jUyNeC+7RdVbILXA39k/Qx3krDY+5mIxTmvqfh0TBzHVw/SNfgFx+LW84pOWsTG8uYcaG0y5xjMYHYLn3kDuUn3O3QdUc3EYlpawXp03CC46h7xwHUPlrJ9l7n4ag4PDM9QaOf0i3kwaN46Diu2utaeSbCIi6MCIiAiIg5p3go36Ys0u7Q3WOfJaK29uHbBzgyWi3PieVwqeGKs+SZknxc2Z5RmWn0guAvwH1XjW4+/tEC6q29GHaWjODJiZsLkE+IPasKm9dANcQ+SJtxJAnRUv6YZdc8fk76ra/GEkGeo+IupPHaniBcNLe6g50ZoGVrpNtYP/IeBShvXRLyzMBzM/pI7odryVNuxZkXOseE/9gt3phkFpJmQe8R80jjtT6C5aG8FJwcc7TlzHXQNuZ6rL0u2i0OaJ9b56BUpQ2mQ5wJIBDhbjmYWX8fevtTbb8ohzplwFzIEgxyvn8V0jjrY7Ktlu91C3Sk5iOjeOkWgnuvZdLDbSp1AC17TMxccIn4hUW7aDm1AWkiCeepv36+K9mztuupFwBJtlbf1c0zHbKU463zQLM25Rf0msvmIDeqXmBPeV28JhhRotY2+RoA/UQNe/XvVZu3ufUDLiQ4R2AkifFvgt2L3rqOL6eYw15gjlLRHESQe4r4OAjT4a+reseqdvt4d9S/NWsLEp7RDqeaQHZSYniG5j3CV8G2qXmw8vbETqOrNCrKrtP8ACaGm5LxqbCQPC2i4eMxhHE8uQ6h4utzX39daNsOC2RvhQv02wGzqL2Jt16Ed4X2nvhQc+M46r6ahs8te9UkcScwE9vDQaL0emOy2PrC/Ob/AhOr1BclTfCg2+YZYd+9IIERzn3Lzt3+w8mSYvBjVUxW2g7WTYfEfVa6+McIuZg99p+SdVq5F0U9/6DnQHRYkl3C8BvbF0VHvruzFocRx+KK9TqGUg8yCyYvkJ43OeJPcYXPw5kdzvdKIvMn+/aPuFfIPd8CtkQQOz4f+IiW9QwNz99QWWHFu6f8AH6oiT2Gpz4qDnPuX3D9KZ4Ee83+JRFv2/ED7Ud0p5O+/eVgy7n8yfkiK17DaKhyzNyJ8b2XuwtjqdSP7Ne3pFEVrHdp9wLzmef1Edl+C8uJGY37LW06vAL4izZHjyC50Nh43XybH75Ii6I0PZOccNP8AL6LKs2T4jwRFuFYUaIe8g/lBt3IiLdezMv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142875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5" name="AutoShape 7" descr="data:image/jpg;base64,/9j/4AAQSkZJRgABAQAAAQABAAD/2wCEAAkGBhMRERIUEhQVFRIVGRcYGBcWGBYUGhQhGBwcFRkWFRsYHCYgGBovGhUSIDsgIycpLCwxFx4xNTAqOycrLCkBCQoKDgwOGg8PGi4kHyQsKSopKSwtKi0pLCwtLCksLCwsLCwsLiwsLDUsKSksLCk1LCk1KjQ0KSwpMiksLCksLf/AABEIAGQAlgMBIgACEQEDEQH/xAAbAAEAAgMBAQAAAAAAAAAAAAAABgcCAwUEAf/EAD8QAAEDAgMEBQoDBwUBAAAAAAEAAhEDIQQSMQUGQWEiUXGBkQcTFDJCobHB0fAjUmJDcoKDkqKyJDPC0uEW/8QAGQEBAQEBAQEAAAAAAAAAAAAAAAECAwUE/8QAJxEBAAIBAgUCBwAAAAAAAAAAAAECEQMhBBIUMVEyQRNCYXGBofD/2gAMAwEAAhEDEQA/ALxREQEREBERAREQEREBERAREQEREBQvynb5ehYfJTdGIrAhsa026OqdvAczyKlG1tqU8NRqVqphjBJ6z1AdZJgAdZVHbJwFXb20nPqyKIIdVjRjBZlJp6zp/U5WI9x2vJZ5O6eIpuxWMph7Kgy0WOmCJvVPaRA5SeIRXBRotY1rWgNa0AACwAFgAOAhFO4zREQEREBERAREQEREBERAREQERQDykeUNmFa/DUXH0lwguGlIO1v+eNI0mUEV8qG9L8biGYPDS9jX5QG/tah6NuQkjtzHqVlbk7qM2fhW0hBqHpVXj23HX+EaDkOZUN8kO52UenVm9JwIoA+y02NTtOg5SfaVoqz4gERFAREQEREBEVXb4+UyuzFPwuHAZkdlc8jM42lxaNBA+CCzMRimUxL3NaOskBcavvxhGmBUznqYC/4KJ7Vp0h5swarixr3VKpNQnMM1geiBfgAvBU2mALOjlBHyU5oXCZ//AHtHhSxB/lx8SFm3fikf2WIH8ufgVAKeMzGzgT2roYOpxlTnMJxT3vwx9Zzmfv06jfeWwujhNo0qv+3UY/8AdcHeMKBubUNwx0dYDl5KjAfWaMw4xBHfqFOdcLQRVxQ27iKXqViR+Wr+KPEkPH9S2YnynVqLSX4QPI9qlUt3tLcw961ExKYlJd8d7Kez6Gd13uOVjBEuPE34AX8BxVc7S81tV9DDYfp6ufVIhzS673GRIA0jQxzChW9G9NXHVjUqm+jWizWDqb9dVcvkw3MGBw3nKg/1FYBz/wBA1bT+Z59gW70jEeUiZyluAwTaNKnSYIZTa1jR1BogfBb0RZBERAREQEREBUf5T9mOobT88NKgY8dVhkd3y0f1BXgo3v1uqMdh4bHnqcupk2k8WE9RAHYQDwQQujV85hKFQGcmakf4TnZ/Y9o/hXPrYogR5xnYRf8AzWrdl5pivQqSBIDg4QaZE5XkHSCXNPJxPsrPGlwEWkEgzP0XKW2WGc55a0EOc4gCBrJiAJ171YuyNhMotBMOqcTrHJv1UM3Go5sRmcB+G1zhF4Nmg3H6irDbUC1WGWNVcXadFrvWAMceI6yCupiKv398lxNpYix+9bAW4ykrCNY2kGOIAeR1hxHuzaryi/5++Y969eMqZmm5lp9mTrY8Dx5Ln16uRpuSeEx8gFxl0ZbB3WZjMdTJb0aZD3n8waZynrkwO9XQo3uNsE4bD5niKtWHOnUD2WnncnvjgpIu9YmI3c7TvsIiLTIiIgIiICIiAiIgjW9G6nng+rQDW4mIv6tQDRrufCfHlVtbFODjRxLDTrNtDrB3V98RHfe68G1dh0MU3LXpteOEi47CLhZmsSuVZbm1G08RoBmaWdVzBHvaB3qb+mc/euXivJg1t8NXezqa8ecHcbOHvW52wsY1vSyPcNSxx6Wt4MX+Km8DPE4z7hRvau0hw+5E2jUyNeC+7RdVbILXA39k/Qx3krDY+5mIxTmvqfh0TBzHVw/SNfgFx+LW84pOWsTG8uYcaG0y5xjMYHYLn3kDuUn3O3QdUc3EYlpawXp03CC46h7xwHUPlrJ9l7n4ag4PDM9QaOf0i3kwaN46Diu2utaeSbCIi6MCIiAiIg5p3go36Ys0u7Q3WOfJaK29uHbBzgyWi3PieVwqeGKs+SZknxc2Z5RmWn0guAvwH1XjW4+/tEC6q29GHaWjODJiZsLkE+IPasKm9dANcQ+SJtxJAnRUv6YZdc8fk76ra/GEkGeo+IupPHaniBcNLe6g50ZoGVrpNtYP/IeBShvXRLyzMBzM/pI7odryVNuxZkXOseE/9gt3phkFpJmQe8R80jjtT6C5aG8FJwcc7TlzHXQNuZ6rL0u2i0OaJ9b56BUpQ2mQ5wJIBDhbjmYWX8fevtTbb8ohzplwFzIEgxyvn8V0jjrY7Ktlu91C3Sk5iOjeOkWgnuvZdLDbSp1AC17TMxccIn4hUW7aDm1AWkiCeepv36+K9mztuupFwBJtlbf1c0zHbKU463zQLM25Rf0msvmIDeqXmBPeV28JhhRotY2+RoA/UQNe/XvVZu3ufUDLiQ4R2AkifFvgt2L3rqOL6eYw15gjlLRHESQe4r4OAjT4a+reseqdvt4d9S/NWsLEp7RDqeaQHZSYniG5j3CV8G2qXmw8vbETqOrNCrKrtP8ACaGm5LxqbCQPC2i4eMxhHE8uQ6h4utzX39daNsOC2RvhQv02wGzqL2Jt16Ed4X2nvhQc+M46r6ahs8te9UkcScwE9vDQaL0emOy2PrC/Ob/AhOr1BclTfCg2+YZYd+9IIERzn3Lzt3+w8mSYvBjVUxW2g7WTYfEfVa6+McIuZg99p+SdVq5F0U9/6DnQHRYkl3C8BvbF0VHvruzFocRx+KK9TqGUg8yCyYvkJ43OeJPcYXPw5kdzvdKIvMn+/aPuFfIPd8CtkQQOz4f+IiW9QwNz99QWWHFu6f8AH6oiT2Gpz4qDnPuX3D9KZ4Ee83+JRFv2/ED7Ud0p5O+/eVgy7n8yfkiK17DaKhyzNyJ8b2XuwtjqdSP7Ne3pFEVrHdp9wLzmef1Edl+C8uJGY37LW06vAL4izZHjyC50Nh43XybH75Ii6I0PZOccNP8AL6LKs2T4jwRFuFYUaIe8g/lBt3IiLdezMv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142875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AutoShape 11" descr="data:image/jpg;base64,/9j/4AAQSkZJRgABAQAAAQABAAD/2wCEAAkGBhMSERUUEhQVFBQVGBwYGRYYGRkfGhkgHB8eHR8eHB4ZHCYeHR4lHxwcHy8iIykqLSwuGB4xNTAqNSY3LCsBCQoKDgwOGQ8PGjIhHiQsNS40LCwsLCwsKjQsMiwuKTUsNCotLywsLCwsLC8tLCwsLjQsKSwsLCw1LzQsLC8sL//AABEIAHwAbQMBIgACEQEDEQH/xAAcAAACAgMBAQAAAAAAAAAAAAAFBgQHAAMIAgH/xABDEAACAQIEBAMFBQQFDQAAAAABAgMRIQAEBRIGEzFBIlFhBzJxgZEjUqGx8BQVgsElM2Jy0RYkNDVCU1Rjc4OSorL/xAAaAQACAwEBAAAAAAAAAAAAAAACAwEEBQAG/8QAKhEAAQQBAwIFBQEBAAAAAAAAAQACAxEhBBIxIkEFE1FhsTJx0eHwgRT/2gAMAwEAAhEDEQA/ALhzeq8tyhW+zcprZm8R2m1VJCkg36H4H4NTY+7HuoyK4DXUttJIqPEFDgk26G2NeeWBnkWSS7oqlK0pQkqwoKhqmoNew8sR85q2Thq8k6xrUMw3UBKgAE2r0A6UrQVriKcmWylL1PWOUwXaCSpIqwXcRQbVJsWNelsZDqUhmMZiAC0JbfWikyBTTb35fStt48jhfzvGulSEls9GAyctgJLMp6ginqb9RU0Ixsbi/TZGcrnUrKgQ0ZbBd1KVXr4m+uItGGiuPlF5tdIhaVYydhfeGbaQFBIPQ+8NpA8nvjXNr7q5jMS8zbVU5l3vJZfB92ItenUCxwLzGu6Yqyoc3HGswAZQygWAWoG2xIAB+AxpznF2luzE6gil1VDtdRZd3Q7ag+NrjzxGSpIYOR8pk1XVWhpRN1Vci9Ksi7gg8JuwDU/unHmDVy5AVVO4AoQxoRtVmJ8NgN6gda17YEZnjnS5dobNwnY4cUfoV6dPp88fYOI9NVFEeZjXaWKkNcbiSRcG16UNrDyGJN2gG0t4yjMGq75EQLZlkJNbqYmVGFKXu3WvbEb9/sZJEWNSYy27x3AC7gxGzoTRetanvTAubXdPNKZxUorpVXFftCGY1Kk7iQDXG6HXsgqOozSUkrUlhUVABpbyA616Yi/dFTea+UQi16sTvs3FUVgEbcG3AnaDQeIUuOwIPfG/MaoaNyk5pVBJQGhYNXaFtcnaetO18ApOLtMpGjZyIiPopZSDQbRuqvYeVMFtLyMLwo0MheNkChwR40FdoqB0FSBShoeuJyo6Oa/v75WwauTM0Squ5XAu9CV2qxam3tuUU7mvSmCeB8mjKWLbnBMiyVG2xVdtvD0K2I7ivmakMSLQO242pL4k1COPMtuNDtX8sVrxlxvCaxi5xntfzRXVJBWg5Uf5HFXmpck47zXDFoi1paMKVmkrcYI6WrFhTtj7pbR18Yra2GvgPhNsxn1DoVgqXINtyrenwJoPniucrSimDGkFSeHPZTmc+4llfkZfsxFXf+4vl/aPyBxYmm+yPS4/C0Rmcd5JGJP8KkKPpgrxxmTHk2ZGVNpSt6DbX3agWGK70Hi5IM7G0tNjMUDCoKVpUkAXF+vxwdhlBKZG7Usc4H/PVN+reyHJOv2CnLv2KksvzVifwIxWevaZJlGaJ18S/QjsQe4OL3j1FWUMpDKRUEGoIPcEdcJvtCy8EwAZ1WVUal6tTrdQCSLGhsLm+DfTepU4i5xLK/Sp2TNNTriT+9l2XIrgLqMxA9DgO0p88c+MOyFMczoraUQfMHcWNxjpf2duTpOTIF+QtAbDp50OOYstJa/THTvs/NNJylCB9gtz0FupuLfPE7aKAm2qToHEZzQjYRgJJEJahwxQnaVRxtFGIYkdfcODmAXCmThghSGN1dljQb9hQyKo2q9D71v9oW6YO4JLVLe1LTEk1BiRVjHGOnocKr8Fsg3NG4HmVOLZzyxDV2eWnhjSlfO+Cupa/lm8JKm2IoWiAcQqY0rJRROGK1ph20DiuMZlARtDKUB9TQgW+GFXVAvNbZ7tbYBaxn+XttW4NOlaGvUXHxGOIoYXNPVTld2pyx5hGikAdWFGWv6+OAUfBmVEbBIQKqQWqd1PiTb4jACUyJGs0MyZmJl37Sds4HenTmEX7A279cedQRNWjiMU0qCJiSi0BvSzCtO1muLt17LsHlP8t7RbT032/CXpOI5spHJl0kmMQJ5JVlUmpuWYAmlLgClanzxA0rVGkJMrKgBoADtDda18+3WuGzU+H5eTMjiPYkZbmMlD4QTYq4FVoL7R1HXCFo05LirUSl7m1PPt8+2E0QQCtITB7CQaI9Bz757o/qOWjmApSnpT+WIWX4fiBviRGAJiB0KA/jT+WJeLTchY0w2usd85QyXQYz0sMXlw7pAl0aPLbtokypi3DtuQrX5Vrii89rqxtTF58PTyvosbZf8ArmypMXT39h2dbe9TriUsIrFkJHzEU0gVOVFIm1WJ3GQxknoKKOWKdzu7UuWwAyP+kxcjdyeS/N3bve3R8vduvzKcyvf73bB/HIlUHtWkVMyzbqMUUUr8cB9K9medmhE7SqEIqEQ8yQivQBSEr6bvxtgvxzpX7Rq8iltqxwLKx2lrKOygityPx+GFXLcTzZRy8DlK3O2lD57lNUenS43eRxTdJtd1DC9RD4d5sDTARYAJBvv7opBkYBsG59rEgmql1p5xgA9wQKnv3FMEMl7Oos6MxHImZhzEFlqyiNya7bmKtCR2rYgiuCHBHtThzE+zMQRrmG9yZEA3n7rVJKsexqQeljQGzMpmdwqcWWAuG68LH1bo2EsEe0+t37/GFyVnMq0cjxTKySxtQq3VSOw/P51wy8NpmvDIuYSBENFeQVLtX3AANzitK1sPPFue032eQZ+Jpgyw5mJSRL2YLfa9Oo8j1HqLGrpc6IJIt6GWSMbYYOw8mZR1NO3qSeuEy9JFLtKdwJPZF9d0vWs3E9NskQIJSBQgIFz73idgQLBm+GIS6aphjzOb58E0jMjskVjt6O4DoVLVIt15fTEyDW81JFIsmZZpNpY5aIAqqClS7KaCnkAQO/pAyXFzwurrNIi9aU3RE9twqCvQ1Ir2tgQ++VZ2hosUM8fteoOG231iny8oJC038txX7yTbWH4jEjP6XLC22VGQ+osfUEWI9RizctnsjqUCmVUckAHrUEAEhXHiA+Yt1wqa1xxlZJocpF44IgI+ab1aws3dQBSvcnyFS+9gs8KoYv8AqdTAdw5vOB7/AKVUcUwAEEDHQ/AKOdFyojIWQ5ZQjEVAbbYkdwDemPOpcD5WfL8vYtCLEYN6DpwyuUiiUEiKMKBapoPUgfXDi2sqgPRQuHMzmJHlLyBo45ZotpVQfCy7DVQO2+vnVaUphgwD4d1TLvQQo0fPQZoBh76yU8dmNDcVBob4OYFSqS9qWsyZfP5jl7aPAiuSoJVSCKrXobkV9cVpNq6OKVB9f8fP44c/bZuOpSKO8Uf5YVeHtBR4mMiBm3EV+mKLw2yXeq9RHq5YYmeU0UWiz9lAyM5ikBBIvUEdR5EeqmjD1UYuPMcQTTLE0WpR5AGNS6MkL3e9RvbcAKkdKWHfFRapoLwmqg7CehvT4YYsvpKZiKKaRmASILY0qASRc2Fj2/Du+OTawlZmoDJpG3hPWs6zLDkzFLnRnHkYvzVVBRKCi0Qke8Ca18xirtR1QMpo2z7zU3O3qzH8hbErXdciKhIRRB1NKX9KdsQJ9MDZdDW70YenlhWZXbigJELdoW3QeJRlJQ0SEkkb2c1LLW4pZaEVFxauCfE+W5MgkgP2EwEkdRUCtypDEk/xULCtgMJ2SyzysFjBY+n8yeg+OHTIJl8kqHOP+0OlSmWBqilj1obE9yWFD5GmJrsua+q+FDj11ky00ezlq4BKpZWr3oeiEGtFoCVUGoqDp4fzCLJFv93eK/r06/LBKPOy6hnRIY1UPtBFigRRS+73rdqX8gMROMuHzlc4ViIEDbXWpqyBq+E1vUUND3G098CQXcdld0uqjh3NcPqHZXKdf5YUKajDhp05ky6MOrJUV6X88c4wcRvEdoO8fHF+8I5+um5eVgf6kMQASenYAEk+gxoOeHLDIoLzw3wucryfEv2WXWAhF2iUrtpI9+o2tQduY9zWzBhb0CWVczMsittnVMwp8ZVWI2Om4qAtAsZC9bvhkwCBV9rGQil1GcOoJ5cdz8DhTizKpvWBAFqSSB9CxNALYncZa2YNVzdP+GQ0/hbFcza+xsvug0Vex/tN54RqSKAWhpT0kkpi1bYxDTONvXYvVvn5YW9V1gy+FfDGtgo6ADtgZmc+zE1YknqTjdpuXLmtPCPxOKob2TnyAC0KzzncV6be3yBw0w5cjLA/dir9FrhUzvikkPmzfmcP2tKI8pIB2j2j50Wvxvi01oVWckhnukTSlpKvjKDuwJFAAT1GDJ0GOSUcqVHWlWG7c5vc0HyF8B8rkHlYrGpYi56W+pAxN0nKsmaVGBVgWUjuDtYdvXEA+qsSx5Ja7IHCyDUJsrK9CA271oPKlaHpQfLE797vMzSSHe7e9XuOlKeg7Y36jw2ZE5kdyLPXzHU/HC9E5U4CRpBtKjoIr+zBSHVqr909vn3x0rwU4On5Yr0MK0+mOY8pJuNPOuOlvZ6v9F5Qf8hPyw6IkhV5gAcKdw1qbZjLJK4UM26y1pZivck9sFMAuHNPy+1ZIDKVj5sShy9B9p9oNrdTvSlT5GhocHcNSFSfHjD99SqwqHhjU/Agg4rzWgInMezYV626+oP3T1GH7j2Evr7Af7mI/gcb8xn8mGUTrG7x+6WAJH6N6YF8e8BOjk2cKvNB4ZkzElG8AtQGzNXy8rdzgtxCn7NGeWF8LUAINKV+v6OHXJJHLnIpBeri3n8fzwE1mCOYsGUMrNWnzt0uPP54Dy9q5z7IPZVfvqanqTX8a4dc5n/2jT5ZNu2jAUrXo6EnoP0Mbf8AIiI32ug895A/9q4YND0ARx8tASlSasbX63IAP0wTGFNlmY7aWjIVcaPrD5ZmaMKSy7TuBPevmMENAZ8xn0dgCWYs1BQABTU+gth3/wAhckDXls5+6juF/wDqtPgMTMppcMLfY5flsRSu0i3W5fxm48qWGOEThycJr9VG6y1vURVr0nCSupCsQXuaeeK817hGaHM8oKTW4P8Aji7OFdOYyuXIooFAPUA438UxRL4jSvnixsa4UVn+Y5pwVR+lcI5rmqGjZFrdzSn1Bvjo7hLKcrJZdOu2NRit8xq0ZQorCuLH4QkLZHLkmpMa3xXaA0kBNebblauH9NzEACPyuXvnkYqzFiZZWkQCqAAAOQTXqBg7jMZg0pc/+1HUGh11mXqYYx+Bwg6ukzTmRg1zX0w7e13/AF7/ANuH+eG3P6bG0KVUdsEAXClF0kzhvOn33YqI1PzqCD+Bp88D5OJMwhO8DaSTtoQOv3lIJ+ZOLI1HRYjk2IXaRGzCnmoJH5Yq7UpSRilO9zXABel8I0kM8D3vFkGlLTjW4/zaOvYsXJPwLeuLRywiSGOaV12yBSuxOtV3W6k2qenbFCSzH6dMXdwfk1zGlZZJK0pWo62ZvOv6OHRPceVQ1kEMYG0d1E4+4gzGWjhlyrnkyVDMVFjYqLgEVG7/AMcIknGudkWjTECt6Kor+Ffnh944ywTS5EX3Y2TaP4x/ifriqohhU8jgcFaPhWnhlZbmg0fRGcvxdmoUYJI3iqSSatXzqb4gzcWTzKUkkY/HErR4Q8sasKqXUEehIBxM9puixZdozEu0nyx0Uji37Kt4rpmwakEcOz+UvwSutbnHSXs6JOl5OvXkp+WOa9OlJF8dLez0f0ZlP+iv5YsN4WI/6imHGYzGYJCv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563563"/>
            <a:ext cx="1038225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AutoShape 13" descr="http://www.wolfpackjournal.com/wp-admin/images/football_ho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AutoShape 15" descr="http://www.wolfpackjournal.com/wp-admin/images/football_ho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AutoShape 17" descr="http://www.wolfpackjournal.com/wp-admin/images/football_ho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7" name="AutoShape 19" descr="NC State Football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9" name="AutoShape 21" descr="data:image/jpg;base64,/9j/4AAQSkZJRgABAQAAAQABAAD/2wCEAAkGBhMSERUUExQWFRQUEhgYGBcVFxUWFBQSFBkVGBcZFxQXHCYeFx0kHxcUHzAgIygpLC0tGB4xNjwrNSYrLCkBCQoKDgwOGg8PGiklHyQsLiwsLSs1LCwvKSwsKiwsKjU1KSwpNSkpKTUsLywpLCkpLCopLCksNCwsLy0sLyw1Kf/AABEIAFcAdAMBIgACEQEDEQH/xAAbAAACAwEBAQAAAAAAAAAAAAAEBQADBgIBB//EAEYQAAIBAwIDAwcIBQoHAAAAAAECAwAEESExBRJBEyJRBjJhcYGR0RQjQqGxtOHwFTVylNNDUlOCg5OzwdLxBzM0RVRkc//EABoBAAIDAQEAAAAAAAAAAAAAAAIEAQMFAAb/xAAtEQABBAEDAwEGBwAAAAAAAAABAAIDESEEEjEiQVETIzJhodHhFHGBkbHB8f/aAAwDAQACEQMRAD8A+YLCTrj6x44r0W7eH2VwJCOp99eiQ+Jpda+bVqQnw+yi4IjQ0OT1NMIVxVLitOBpK6CVxJFllXxI+s4ruacKpLHQVfY8Gvn5JkgTkYBk7SeCJmT6LckjhgDuDjUajSq2tLshNTTxwgNccnsj7xe+R4YHuqh4zVj8I4iST2EOp/8ALtP4lctwXiJ/kIf3u0/iVPpOQHXw7az+x+i7sIMuPX9lFPdanKqfZQ1vwviKHPYQ7Y/6y06/2lCrNKk4huI+ykKhl7yujo2zI6Eqw0IyCdiOhqTG4BAzVwudRPPkEJibYSDKDBG4+FUPasNwauUFGyK7vGfHPGxx1G+DQDKveSxBiM5xirWs3HQ13w/iDO4BAPpxXsl03NodzU7aUCTchyCKlE3c3e9lSopGHEhZH9HNjPd9/sr1bJvRvRyXPMuq64xnO2PRjc6Vakg3K+ncjA91Xl4WYzTO5PCot7U+j3+FFi2OCdMAZ36VytwPD69vqrt7vuN3fo43qlzsrTijLRaI8nuELIFu7gBo+Y9hAdRKyHBklx/JqRjl3YgjYHLWe6eSTQNLIxJIUFmPsA8Og2Aqrgn6usv2J/vEtX+Thxcv/wDC4/wZKN+XbewSkBLIPX5c7klU3PaxgGSF0BOAXVlBPgCyjNULfEkALkk4AGpJOwAxrTrh8lwqNOoEsQkKSRyfORsE5W7yHbHOO+Niemdaluro3UMlsYXt/lEQljNraC4tlaRAeYrEC6a6SrjHUKcZ5kYcgn100IvkeR/fhCyW066vBIg/nOjqoPrKgUGUjlT5PckqoYtHKNXtpT9NerIcDmTruMMNXwnOL0MxIDRYydB863jtWbvZQW0PT41A6T0qyUevGRKcg18lbw6STtXtZ8dvEQMggrIpAZWU9QVII9BFHRqUPo6ilXFYWbi83JuI7br/AOvDWj7FnXJXDDfwPpFHI2jYS2kmLo9r0JFw4KWkXzSvuNL0TMgo5nK5HQ1RDoWbwFDyVf7rSgbh+8fXXtcNxCM7pUrthUjUCuEjts5/Dr4nFFq+n1jcaHfNDwJ+cEZI226VcW0/Hc/Cq3HqTsLaiJK9H5+Neyjun1GuVq0rkY8aDumQ32dJ7wT9XWX7E/3iWifJtCblwASTDcAADJJMUmAB1pDwDjKwYtbk4t2YmKXGTbOx15gNWiY7jcHvDqGc8QgaKULy5k6cp5uZWHdKFfPBB0I3Bphw6tw4KxoS0weg405nN/yib7gd32EDxSLaSx3dwwM/aRFleO1Gi8h5l7pBBGDtrrTGLh7OEkjlgjvFPm28jcrn+dHzqvITrmM5B6b8tBtwm42d4FYbrJModT4EZ0Porz9Dy/0tr/frUlxqqQMhiDi/ebPIrB/T7q60srxYbtlxbyMIcSXMeIiRIebSSNgSfV7qy3E+N8Ut5EWSaArKPm5Y7e1eJyDhgG7Ed4HQggHbxGXd5DOhUPgo+eV0bnjbl3wwOMjqDqKAR0CtBcKZIJDlgMB1YaCWInzZB7iMg6GpZJt6SEvqNIZAZmOvP5D/AFVcO4bO873E8naSScuWCqnmAKO6uANABoBtT9Cy9TSzyfgkjupbNnEhi5Cr6jnjkUOhIOx5SuR7NcZOll4a46UTmkm0OnnY1lAJbPEj655TQ7W6qjZOQfCi54SNxS6cUFUmA9ru6Bexhz1FSq5N6ldld0JJB+B3HqxVzZx+I0PhVVtt+Ow6H11c23+2hpY+8tuMewUUV0zYBrla9m80+qhvKYcKjwrbLyXuLq3jmM1rGkoblWRpQ2EdkOixsN1PWtN5I8LvbZuRuIRvBHbz4hjlnOvZSEcqtGBox5txjFCcE/Vtl+xP94lq3gdwFuTztyho5YwWzgGSN0XONhkjXpTpftcWgLzH4USQtne4kn6oTinFIba3SWWKSYyXEsYCT9iFWJIGGnZtnPanw2pbZeXVm8iK9rOiM6hm+VluVSQC3KIMtgZOOtae44MxTsZ7FrhVleRDy3JAMqxg8rwOqsCI18artOBQxSJInCWDxurqcX5wykFTgzYOoG9S0sAyFRNHO55LXirxkIixeE29y0M4lQyQryhJlKvlyCRIigkqraj/ADpDxDzv6vxrV3F7cGGX5SzjtShijlZuccrks3Ztqi40BOM9M1lOIed/V+NUPrdhasIcIHbjfVz5wjoQf0zPj+itfu8Va0zsPEVjTOy8YnKnHzVr93irZ2HEC7Yk5cY6jrTpC87G+sfFVs4fuv12PgaT3tlykg1oPkRJB0Iz0NL+J6sarPCajPVhZaa31qUdMmtShTO5YyA9Pgc+n1UQBn2+j6QoeVMH6jpjQ7AVajfkHr0pR3lb2ndgxuXSmu2Oh9Vct+fhU/PsoDzabZlu0q/yb4z2C9jcZNqXPLJgs1rI2CSBu0Z+kvtGvnPOJ27ROO6CcZDDvKyMO6ysNGUjUGs7ZuATHJ5j6H0HoaIjivIPm4ry5iRc8qxzSIgBOdFBwNzTO5rhblhCKeC2wix48H4JovEpQMDmA8BzAfbXv6Vm8W97/GgUm4gf+43n7xL/AKqPt7O/bfiV7+8yfGiDWHuqXzalnMfz+yqa8kOpGSepBJ+upM626LLKnaTS/wDItzvKdu1lG4iB6ac5GBoCadReTV623Fbz23EnxpjwX/h6ySmaWU3ErYy8j87kAYAyfQBVjYmtykpdZNKNhwl3k35GzktczyB5pTzMSdc9ABsANgBt6sVpIOB4DGQerBpk1s6/RNVMSdNaPcVQImjuqLWyReblY5x16UnukrRx2xVWJGMjSkt1FQlWxAC6SKRdalXSLrUoVZawvZ5G3o3Pmnr66rj001+r31KlKjIXoXDa8EK0GvRXlSqk2w2V5LHkemmfDp+1j5T50YyD4p4VKlEMhBL0vBC7EtH2l0R1qVKJip1I5T6xvDTu1uq9qU23hec1Bo4TGK8boTVvyw+j3VKlShaARlCysTuaV3lSpXKXYSWXepUqUKMB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1" name="AutoShape 23" descr="data:image/jpg;base64,/9j/4AAQSkZJRgABAQAAAQABAAD/2wCEAAkGBhMSERUUExQWFRQUEhgYGBcVFxUWFBQSFBkVGBcZFxQXHCYeFx0kHxcUHzAgIygpLC0tGB4xNjwrNSYrLCkBCQoKDgwOGg8PGiklHyQsLiwsLSs1LCwvKSwsKiwsKjU1KSwpNSkpKTUsLywpLCkpLCopLCksNCwsLy0sLyw1Kf/AABEIAFcAdAMBIgACEQEDEQH/xAAbAAACAwEBAQAAAAAAAAAAAAAEBQADBgIBB//EAEYQAAIBAwIDAwcIBQoHAAAAAAECAwAEESExBRJBEyJRBjJhcYGR0RQjQqGxtOHwFTVylNNDUlOCg5OzwdLxBzM0RVRkc//EABoBAAIDAQEAAAAAAAAAAAAAAAIEAQMFAAb/xAAtEQABBAEDAwEGBwAAAAAAAAABAAIDESEEEjEiQVETIzJhodHhFHGBkbHB8f/aAAwDAQACEQMRAD8A+YLCTrj6x44r0W7eH2VwJCOp99eiQ+Jpda+bVqQnw+yi4IjQ0OT1NMIVxVLitOBpK6CVxJFllXxI+s4ruacKpLHQVfY8Gvn5JkgTkYBk7SeCJmT6LckjhgDuDjUajSq2tLshNTTxwgNccnsj7xe+R4YHuqh4zVj8I4iST2EOp/8ALtP4lctwXiJ/kIf3u0/iVPpOQHXw7az+x+i7sIMuPX9lFPdanKqfZQ1vwviKHPYQ7Y/6y06/2lCrNKk4huI+ykKhl7yujo2zI6Eqw0IyCdiOhqTG4BAzVwudRPPkEJibYSDKDBG4+FUPasNwauUFGyK7vGfHPGxx1G+DQDKveSxBiM5xirWs3HQ13w/iDO4BAPpxXsl03NodzU7aUCTchyCKlE3c3e9lSopGHEhZH9HNjPd9/sr1bJvRvRyXPMuq64xnO2PRjc6Vakg3K+ncjA91Xl4WYzTO5PCot7U+j3+FFi2OCdMAZ36VytwPD69vqrt7vuN3fo43qlzsrTijLRaI8nuELIFu7gBo+Y9hAdRKyHBklx/JqRjl3YgjYHLWe6eSTQNLIxJIUFmPsA8Og2Aqrgn6usv2J/vEtX+Thxcv/wDC4/wZKN+XbewSkBLIPX5c7klU3PaxgGSF0BOAXVlBPgCyjNULfEkALkk4AGpJOwAxrTrh8lwqNOoEsQkKSRyfORsE5W7yHbHOO+Niemdaluro3UMlsYXt/lEQljNraC4tlaRAeYrEC6a6SrjHUKcZ5kYcgn100IvkeR/fhCyW066vBIg/nOjqoPrKgUGUjlT5PckqoYtHKNXtpT9NerIcDmTruMMNXwnOL0MxIDRYydB863jtWbvZQW0PT41A6T0qyUevGRKcg18lbw6STtXtZ8dvEQMggrIpAZWU9QVII9BFHRqUPo6ilXFYWbi83JuI7br/AOvDWj7FnXJXDDfwPpFHI2jYS2kmLo9r0JFw4KWkXzSvuNL0TMgo5nK5HQ1RDoWbwFDyVf7rSgbh+8fXXtcNxCM7pUrthUjUCuEjts5/Dr4nFFq+n1jcaHfNDwJ+cEZI226VcW0/Hc/Cq3HqTsLaiJK9H5+Neyjun1GuVq0rkY8aDumQ32dJ7wT9XWX7E/3iWifJtCblwASTDcAADJJMUmAB1pDwDjKwYtbk4t2YmKXGTbOx15gNWiY7jcHvDqGc8QgaKULy5k6cp5uZWHdKFfPBB0I3Bphw6tw4KxoS0weg405nN/yib7gd32EDxSLaSx3dwwM/aRFleO1Gi8h5l7pBBGDtrrTGLh7OEkjlgjvFPm28jcrn+dHzqvITrmM5B6b8tBtwm42d4FYbrJModT4EZ0Porz9Dy/0tr/frUlxqqQMhiDi/ebPIrB/T7q60srxYbtlxbyMIcSXMeIiRIebSSNgSfV7qy3E+N8Ut5EWSaArKPm5Y7e1eJyDhgG7Ed4HQggHbxGXd5DOhUPgo+eV0bnjbl3wwOMjqDqKAR0CtBcKZIJDlgMB1YaCWInzZB7iMg6GpZJt6SEvqNIZAZmOvP5D/AFVcO4bO873E8naSScuWCqnmAKO6uANABoBtT9Cy9TSzyfgkjupbNnEhi5Cr6jnjkUOhIOx5SuR7NcZOll4a46UTmkm0OnnY1lAJbPEj655TQ7W6qjZOQfCi54SNxS6cUFUmA9ru6Bexhz1FSq5N6ldld0JJB+B3HqxVzZx+I0PhVVtt+Ow6H11c23+2hpY+8tuMewUUV0zYBrla9m80+qhvKYcKjwrbLyXuLq3jmM1rGkoblWRpQ2EdkOixsN1PWtN5I8LvbZuRuIRvBHbz4hjlnOvZSEcqtGBox5txjFCcE/Vtl+xP94lq3gdwFuTztyho5YwWzgGSN0XONhkjXpTpftcWgLzH4USQtne4kn6oTinFIba3SWWKSYyXEsYCT9iFWJIGGnZtnPanw2pbZeXVm8iK9rOiM6hm+VluVSQC3KIMtgZOOtae44MxTsZ7FrhVleRDy3JAMqxg8rwOqsCI18artOBQxSJInCWDxurqcX5wykFTgzYOoG9S0sAyFRNHO55LXirxkIixeE29y0M4lQyQryhJlKvlyCRIigkqraj/ADpDxDzv6vxrV3F7cGGX5SzjtShijlZuccrks3Ztqi40BOM9M1lOIed/V+NUPrdhasIcIHbjfVz5wjoQf0zPj+itfu8Va0zsPEVjTOy8YnKnHzVr93irZ2HEC7Yk5cY6jrTpC87G+sfFVs4fuv12PgaT3tlykg1oPkRJB0Iz0NL+J6sarPCajPVhZaa31qUdMmtShTO5YyA9Pgc+n1UQBn2+j6QoeVMH6jpjQ7AVajfkHr0pR3lb2ndgxuXSmu2Oh9Vct+fhU/PsoDzabZlu0q/yb4z2C9jcZNqXPLJgs1rI2CSBu0Z+kvtGvnPOJ27ROO6CcZDDvKyMO6ysNGUjUGs7ZuATHJ5j6H0HoaIjivIPm4ry5iRc8qxzSIgBOdFBwNzTO5rhblhCKeC2wix48H4JovEpQMDmA8BzAfbXv6Vm8W97/GgUm4gf+43n7xL/AKqPt7O/bfiV7+8yfGiDWHuqXzalnMfz+yqa8kOpGSepBJ+upM626LLKnaTS/wDItzvKdu1lG4iB6ac5GBoCadReTV623Fbz23EnxpjwX/h6ySmaWU3ErYy8j87kAYAyfQBVjYmtykpdZNKNhwl3k35GzktczyB5pTzMSdc9ABsANgBt6sVpIOB4DGQerBpk1s6/RNVMSdNaPcVQImjuqLWyReblY5x16UnukrRx2xVWJGMjSkt1FQlWxAC6SKRdalXSLrUoVZawvZ5G3o3Pmnr66rj001+r31KlKjIXoXDa8EK0GvRXlSqk2w2V5LHkemmfDp+1j5T50YyD4p4VKlEMhBL0vBC7EtH2l0R1qVKJip1I5T6xvDTu1uq9qU23hec1Bo4TGK8boTVvyw+j3VKlShaARlCysTuaV3lSpXKXYSWXepUqUKMB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3" name="AutoShape 25" descr="data:image/jpg;base64,/9j/4AAQSkZJRgABAQAAAQABAAD/2wCEAAkGBhISERUTEhMWFRUWGBgaFxgYGRocGhkYGBcXFxcaGhoYHCYfFx4kGhcaHy8hJycqLCwtFR4xNTAqNSYrLSkBCQoKDgwOGg8PGikkHyQpNTQsNDUvLC8sLCw0LCosKTQsLCosLCwsLCoqLCopLCwsKjQsLCwsKSwsLCwsKSktLP/AABEIAIsAlgMBIgACEQEDEQH/xAAcAAABBQEBAQAAAAAAAAAAAAAFAgMEBgcBAAj/xABCEAACAQIEAgcFBgUCBAcAAAABAhEDIQAEEjEFQQYTIlFhcZEHMoGhsRQjQlLR8GJygpLBQ+EkM6KyFjRTY5Pj8f/EABoBAAIDAQEAAAAAAAAAAAAAAAEEAAIDBQb/xAAxEQABBAAEAwcDAwUAAAAAAAABAAIDEQQSITFBUXEFEyJhkbHwMoHRFKHBM0LS4fH/2gAMAwEAAhEDEQA/AKvRMGN5HpG+/nhRaDb0G/z9cNFwDBmQfX9jCkqi4sbE/v8AfLHPQBpOVAq3m+lrb8xe3phFjzPn8PphTTYTe0cvLb0w9SpsWgA3OwG36YO+yNqK1AET7ojcWN8LyuTf3QC0TtEXHyxbuEdGUA1Opdz+b3R4BR7x8SY8MTcxxHKZQEEgsu6oNTDziy37yN8bCLTxKzWuecrBZQXJdCqrLqd0W1l95r+CyF+JGCWS6BJMuzfDl6YD8Q9o9Q2oU1QfmbtN6e6PngC+ezmbbTqq1j+VdRH9q2HpiF0bdtV04uyJ3i3kNHz5utBzfC+GUbNWSeepln+1SxwPqZ/hAtIMd1N/rpwG4f7Ms/U3prSH/uMB/wBKyflg5lvYxWPv5imv8qs31K4Gdx2atv0WBj/qTX0/0CoNfMcJf/UdN76anP4HEepwenUg5XM0qpH4SQHPeIa+D59ipj/zQ/8Ai/8AsxDzXsfzSj7urScd3aU/Qj54FP4tQOH7Pd9EpB89vYe6qmdougPWgq4kNIvP4bc8caw1DfYgDu3t4/4wQ4pkM5lQEzNJjS2BbtKP5agnT6+YOBLBTESRYX3HmPIb4yJ1pI4jBvhGcEObzGyXlgTfebwe6ZtbHZjVBgfDvG+++JPVgCUkADnvfxgfpfEVg97C1rXBG+Ik6perZ4AAhTtz87jHViQQRqGx3IO3fjygaCQIMbco3IxEp1L7wD6/Da9oxFL0Uh8+uo2n9+WPYbKgHVsGA3tMc/Df647iIp1ZKksIvF/rY/PHDSk2iw3/ANufPADM9JPyL8T+gwvg718zU98qixqKiNz2VH8TGw8idgcbCJxVbVn4Zwzrz2p0g8veY2MCdh/Edu4m2LJUzGXygl41nZFu3hubDxJ9cAMzx0ZderoQamzPuFPcO8/TDXBOjWYzjatlJ7VRpgnnHNj+5GLghmjdSnoMHmb3kxpqVxXpdXqyFPVobBU3Pm25+Q8MWDgfAc7WyYy4pU8vTYlqlVx95U7WpezvAsBMbb3xauj3Q7L5aGVdVT/1Gu39PJPh6nFnpUsERkm3Fay46Nre7gYKvc/j8+iqHBvZflKUGoDXb+Oy/wBi29ScXHJ5BKahaaKi9ygAegtiTSpYF1sznjnFp06FNcosa6zvLvaSKaKbXt2u4nunRrQ3YLnyzyzG5HE/OSJZjL1DTZaTrTc7OU16b37JIBt+zth3JZVlQB3NRhu5Cgk98KAB5DElVwsDFllSRoxw08Oxj0YiNKDmcoGEHbmIBBHcZ3GM86UezoA9dkgFcb0j7jjmADt5bHwxp5XEevSxR7A8arSKZ8J8P3HA9ViqUcvVGlAyOAoNMzqDkkEszfhBUr3zExzGcSommxB0lbRH1Pd9MaT0h6JI1U5hZV+qqKxX8U6Sh8wVHnbuxnXSRa9OorVSHV0UqYMFCIBHff4ib8sYvFDVMMjEzqj068+X4Q+rU3HLcR57TiGzpqIBmRHKP/3Eupp0dgsY7p7vO+2IP2ENqMXOqAD+otjFLlpBo7qVpEdgjxF4AMkcjjmIYzGgXk7AiwMjnue/HsSjwQpU0Yt2UqfZ6QpL75BZiORIj12HgJ78VzhSA1QTsvaP9Nx84GLn0N4Gc1WLONSzt+ZiZjy78NvJ2C0ha28z9gi3RDod10VawIp/hXm/ie5fmfLfUsllQoAUAACAAIAA7hywF4ZxCm2Zq5an2jQAFVgOwtQm1MHmQAZ7ojwxP6Y5XOPRpZfh7im1Rvv68iadMCezzknuv2eUzgsYGoTzumPi24BH6FLAjpb0ir5apRoZTKPma1WTNxSQAgdpwCAfOIF+YGDPDMl1VJKYZm0Kq6mMs0CJY8ydz54IIuLpddoqYExMXjaecYeVccUYXIxFYBdAwrHhj2IrL2PY9j2IouYQ4ws4S2IgVDq0pB2mLTjN+IZQV0NF6ZCorlACZBntQSOc7XEgY018UjppkhQnMhoV5DLIB1aSeyDuLXHLfFHAcVeMuBGXdZNnOF1KNSDdTGk8/EFfwkdx+E47BkbCfCPpaPDErinE+spq0AFnkCZkKCCT8THriGpJExeZtsbfv5d+EqAOmy6XaJe4tdIPFqD9j5ctk3S1C0GR8xyN4H7GPY4tcjkTO8yOQjx7/THsFczRVXhdOdUbmB6n/bG09BtOXQQJKrC+LHcn5+uMf6OL955EH/uxr3R82GHQNSUHHQBWDo5wdMuhVLlmZ3Y7u7mWY/uwAxZaC4FZLBahiyzUymMPGoFEk7b4i1aoVSxMAC5PLx+Av8MYfx3pU+YaX1VA/bSm5JpIjnVSUURC1H6soSamu7EACMUe8MFlNYXCyYl+SPdajxX2kUEB+zj7QQYLqwWip7mrt2Z/hTW3hih8U9oFWtUGqrUImy5d2oIvk0GrVPi2lf4MCP8Aw/m67APGqPdeoisi7/8AKnWgjYBfIYdytPKqopABjq6qvVenURqbuC1F0WpBWnIgnSCerfkRhd0zz9IoLvQ9nYSEhsrs7jwG3zlz5K6dGun1SRrqmpTUr1nWooqIjME6wVKcLUCsy6pRTBJmxxpoOMG4Tw5qNZBXGlm1L9nAL1qyEFairSW+krqGtiqjebY1/oildMrSXMiKijTdgx0qSKZci2vRGqCRM3xvG4ubZXJx8UMUuWE2PWj1RvHDj04STjRIrpOEE44WxycRVXGxk/tZ46GqCgptSB1fzsBq/tSB5vi99LulKZKjMg1WB6tflqI7gfUwPLC8zWao5diT2u0Te86jJHOSSfE4wmfQobldLAxAHv3/AEt/c8AFBp1Q5XT5H1B/XEw09IWTse+bHw+OIrZY1NRBAvM/SRhrhmc1al3baPET88JtTmPjDxTT4miyPMmzrxripjgRBMeg5ePnjuJmUyeoHUwUiIHOI+X++PYuuIGqndGm+9P8v0IxrHRyr2RjIOCVYrL4yPUW+eNP6M5i0Yf4qhWi5JsFqDYAZCrbBmhUwUEnpJw5sxlK1FW0mpTdA3cWUqJ8LwfAnGEcWLCt1gBQsdYHOmwYqyW2NOorJ/QMfQyNOMw9oHRdhUeooPVues1hWYU6sBagcICyrUUI2qCAyNMapxhOwvbpuut2Ti24afx/SdCgNOhSqsz9SKjZhC9IBzTiuhmvTDXUEjUyyD71MczhGYr0jTFM5ysoPvUm+/RYIIAqIwVj5LHjhvguTzlkomKbsD1qaWRZ7JZaqyFMGCFIYwBvAxyi9KmnWUxTpUwxX7RmCHcsACRTpKDeCDAViJHaGEhZFVqvSucxrjJ3nhAFaggcjqDX21JFr3FuLEsrCiNBVO1WpITWKDSKhbTOqABKsSI97Fl6JdOaiMpapUFJCvXU3c1FFJzo61GqzUTq3KFl1kaGYwNOA3DM/Qr0qzHNV2Rvu2NdYTrTBR4DuwIA1AAf6ZDMoMYCZQPQzOlk1MrGm9P84M03pnvDAlfji+d8bhZS5w+GxsLu6aARsdRfqBfIr6XV5GOFsVTojxQ08gzVmLJQarTFTc1KdGo1NH8yF0+JE7HBDgfSalmzUFOfuys+IYEgiw7jjorxqME4r3SfpjSyg0jt1j7tMcp2LRsPDc+AuAXS32gFHOXyt6k6WcCYMxpQD3mm3nYd4b4L0ALA1c7JLH/lzLEm81XH/YpjvLYyc83TU9Fh2taJJjTeA4np+VUMoDxDMO2ar9WCCdYhiCCVAAHZUAnyA23JxVc3wgZWrWUVhWQH3kkqxG58bmLW7ibYtnTvKGhxJxTGha9NSAAqrsFcXst6e4v/AJjdBOOqlV8tXpo1HMwpMX/hBPdPlBM7icLBrnEj1K6zp4o2sl4V4W8uZPP+SgWVqI1wZHhuQLz+9pwLyeVHVFwe0HJ81JM/4PwwR4pwtsjnqtIsTTJlDz0t2l+MH5HDGWpfdEsDsfmv7OKOoHKlYmSRtfOeNUeduB9vdTqT6wCW5Dnz5749hrI5YOkEix/f78MexBSQxUZjmc0DQFUenV0kEbgzjQ+jfEZIPfB9cZ0cHujXENLBSYjbyPL1v8Th86apWrW28MzMgYPZetij8Dz0gYtGVzGCqo/Sq47mS2klCA0EAkSAY7JIkSJxBo1sSkqTiKLEONV260Vq1NWzE9tiqhVq02KuBTphQSrXDPrJVkPOMO1WSqrH7g06pWo6VWI6qsshiEUhmBloChgQ4BFsX/pL0G+0O1Smyy+ksj6gCyjSHV0ujFYUkqwIRZW04q2V9nNcuVNFxHN6iCmP66ep6nloTzGFJI5C6x/xehwmLwbYMkgo8dLzfP26IRTzg1ItJWr1FP3Y06aSkX+7oIL3veAeanEzo/0ezFSr1ifeVQSRHaVKt9LVqs6BpchiilnOmNImcX/hPs/oosVm1g700Gikf5lBL1fKo7DwGLXQRUUKihVAgAAAAdwA2xZuH1txWWI7WJaY4G5RtfGvYfZN5DhFOnlVy0TTWmKcHmoXTfxPPxOAPSjN0uG5NhQAR6nZUz2tjLEm50qTHiy4s1SsFVnOygk/DGV9N2qZ3M0kMKqgBgDdQTqbfcxHxCjGzzQ0XMw0YkkAcaHHonvZVRywdqtWonXmBSRjEAqJKz7xvptcBT+bGnZnNrTgsQokCTtJsB8TA8yMZLnegIqH/hpW0hGIvHdPZJ9MCq3G8/lkfLVizU2UqUqqTA5FZ7QgwRBItjEF0YohdKZkeMfmjfR5HT0OysftqzFFzl9LDrU1hgNwjAET3GVsPE4z/oHlKubzS5fmp1M3cisNRPyjvJGItPW0h6mskzLXaRe/5tsaD0U6RZPh/D3rqFbNVWZdI99tHuTHuqAZk7z3wMBr2lxrkjNhJW4ZrXjUOoajY9PMIJ7Xin2rSN1pIDG4bUzD5H0OKnw7MF0iNzE+U7fvvw9XrVa1c16xBZyTB72BE+Ym3IQO7ETOvUp1NIA0gcu/n6TjE+K6XQythDRJyAArcjUGtwAb86RDhrEhjvcRvEX7v3vj2F8MRlSQAQe+eXOw8cewG6BcTHvzYh19PQUhPFOjkNFMiNzMjfYAxpv9eeASOVYEWIOLsqyCuwnkPiTv3dxxF4xwrrEBntDYz+Huv58/84ZbJwKR0RHo/wAcMKRcHlNweYvi+cO40hiTpP8AFb5mxxkHDKLUiQZif9wR8JPwOLzwPivI41BVVouWzAOxnyxOp1sVbK9Wb6V9B/jBOjSTx/ub9cXUR5auHBVwHSmvj/c364fWmn5R9friKUiJzajdh6jEfOcfoUV1VaqovexgepscIQgbAD4YxvNdBeK8Qzz/AGtHp399lJpqk2FKOywjaD4kycRSleOlXtJyrU0XLV0qnrFLpftKASBP80fLuwE4T0jy2svVd9RMsCk33Pu+J8MR6PsSIrSajrl0iXqAKzsLtoXkvi0c998WjPZ/h4Xq6yrW08woYi5trBEeU4yk52uhhKdbMhdfI0fYr3CON8Pou1frnd3uRoc6bkwsqABP0HdhXEPaHTqjRSypreDFWj+lFc/IYF0OM8Ipkn7KBAkFlVyT3AM5jBjKe0nIjsgVEHggj0U4yD7/ALgnXYVse0Lz1P8AiFl3H66JnalZ0ahWbSTTUFNAZALAwRqF9vxHvxDfN9wAi3ftbyw/x6q1fPVs0wDa3JRNxpRewGmJ7CgR3nEVa1V6jP1WgkknSdjckwTaZ2Fu4Yykbm2NprC4v9O7K9jWXt/FnUqYzIirU/EFntXDMZMAC9oAjnJ8MRuGU2ZwXuWtfcD8J8Lxba+HjkSe0WWY3YloAFtuXlhfCn1kmQsCw56hfn73dt+mANtBok5pWtJe5+d52q6b99L8uATmcbSdBWwvAieY27rY9jyZkzcLtYkTvZhJjmvfj2L0uXpzS6sqLATN7TE/S2x8CPPhpCDDATvMxYS23KLbgWwoqpA3Unuud/Hl+o2x5gCCbCzQe494tb4d+As6SNAaTsRYxfxBggbXE/LBThtGiezUPUONnkdU0+caPIgDxxAqUCpkGw+FpG5+Ez8NsKNQMQI2kcxczBPrBHnviwcQhSu2X4TmKYFta8mUyCMEsuH5q3pjOaPFKuVvRqPTW0wSF7vdI0HYbj0wWyvtKqjsu1Kr3FlKyI/NTMA/0xjcSBFrC40FoNKk3OB5nDtSpTQFnqqoG55eptir5Lp1RYA1MswnnTqK4+enEqvx3huYUCqayoGBhlYSRO+iSR5HFs7eahBG4Xc/02orC0Ees5su4B8lA1N8vPDKLxav/qrlUP4VJ1f9Mn1bDHAcvw+k4qDMSyux/wCWVkH3ZkGACxNt7Wtg5U6Q5YkHrWAg2AkbWkgd9+4gjGZIO5W7ZA0eBuvM6oJnegTvTqM+ZrVqoUlVJjU3Idom04qeS9n+ekr1B/qKQec3ONAbp7QV4CSI5mD70AgcwRt42OIvF/afUUf8PQVB+dzqMcoAgTtuT5Yo4RlbxY2eM2PnpSg8J9nKUAa/EnpU6KgygYiWNllljvsBJJj41PpI2WGZKZZCigCAzF2JMksV/CsRz5z4DnFeLZjOsqNUNRgAS590TyUCwnlGFUFpICBIkATfXFuRFomwsB8sUOWqAV3YmcnO5xHTT51QcUWElod/yflUEbd7TBnnAwSOYvBEkyDYD3YI2HxnziOSGQ2uJiDN5kneRb5XEY6ggfCRJtaRI58955nFUnJI57rKjIpBUWAkmRNha3iBe19/iJK1FjSFEcrXvvty2M+OGQIMEQN4YmRbb+IyJnwwtqQ0hUWxLRzF+7uBn5Yssz5JitUKNbTcbE87eFz4x3Xx7D3VSdBbSRebCeUDUD3D5X3x7EtAFN0KwmQJJMTNibGdX67R6yVcxBBJJI7tt7c9/O55YhV6xFEuD2lamoJvZiQRfexIvtJxPRjczsWHoAfqd8QqcUw1UkbW5AmQY+nIfrhTMfdW/htve20+9PpvbEPNVisgbKtpAMfeIOe+59cGa2XXUthct8gY+pwCEEJq8QuASW3UxEzMWkdwJ+HwxKfIqxXUoO+qLbi1xbcR5nELOoNVOw7YGrxuP0wQzKiNhzPxDhR8sFWDaUVOHoAGRnTa4N77E942HLDzUqqfipsIESCCfgvMScNUG1ABrzT1fEIIOFFzfzYf21Kar6BiJ/TAV+8dVWnaLsTZVBvJDmLxvK+WHDUrAnStOVBGq5tafLYCSJ+GGMu5sZuTB8QNQ/xiZm6hh15afrgLSOQ8h6IPm89VpoZUQe6PeJG5F1O2HckvWwoEttLFm8eyB9L4WtQtQOq9qJuAb6lWb+BjExssqVBpEWc89woi2I5qdw+NEVuLRfDQfOS5mMu1MsC4hVNwAASSPdAF4jf54iFj1nNiSLDxFvheR3YmV6Y6pGvMAzJ3IYk+cjfA12JOqTOlDPjAvbzPrggUlMRO6d2d26lVZBDKb2m8jcbCd5IHj3c8IpqwFoubDmASIBiNp5+PM4dzwhUI3OmfiUm39R9cd4p72j8Nvqee+IluFpjMqkA+8CZ09xgQZBE+oNjh2lW1CY2IiDYxt8DI9MMsulrW3+gP1w8tMDYRfbl7imw2G2JwVbTNTMiSbETs1rm/Ij9nxGPY7xNANhzP6Y9ghS1/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82550" y="-706437"/>
            <a:ext cx="1428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5" name="AutoShape 27" descr="data:image/jpg;base64,/9j/4AAQSkZJRgABAQAAAQABAAD/2wCEAAkGBhQSERUUExMVFBQWFyEaFxgXFxwdHxwgHB4dGB0dGBcYHyYfGhwjGx0XIDAiIycrLCwtGB4xNTAvNSYrLCkBCQoKDgwOGg8PGiokHyQtNC0sNC8pLCopLCksLCksKSwsKS0sLCwsLCwpLCwvKSwsLCwsLCwtLCwsLCksLywsLP/AABEIAF0AfQMBIgACEQEDEQH/xAAcAAACAwEBAQEAAAAAAAAAAAAFBgMEBwIBCAD/xAA6EAACAQIEBAQEBAQFBQAAAAABAhEDIQAEEjEFBkFREyJhcTKBkaEHI0KxFMHR4VJygpLwFVOissL/xAAaAQACAwEBAAAAAAAAAAAAAAACAwEEBQAG/8QAKhEAAgICAgECBQQDAAAAAAAAAQIAEQMhEjEEQVETMmFxgSLB0fCRseH/2gAMAwEAAhEDEQA/AHPMZ9ajeGTMgj5i/wC04UeO8lZeddQIgnfb64WuD825itmqZRILVVAhRpEsLEnUSImdrTj6BevTYQwUjsQP2OF4QwWmhuRepmnAOHUEgU9MATYWj37+m+D9bigAkEiLXEfQnDDncirKfDCo0eUgWn1ERHtjHeI85Z/VUpsnwMVaR/hMG4At7YddRZNTSOH8W1EajN8DOYeAHMVQKVmu5Y/CbbH0O0euB3LWbFRVPwyB9fQd8aCKIp046nfAkchuNxZDjbkswnOcNFOvUp1EJZVBSnqgnURIDdSq6veMUDTToCGm6ghgvpqA39L++G38UsuGAqCzrYkdQf8An74s5blHIrSo6qr0mqUwwBcXkCY1L3OKz460Jr4/M6Zr/H0iXwTkrMZvMsMvTVlKw7OSFSbSSN9rASfTrjR+B/gqtAB2zGqpFopkQffUD+2C3I+ap09VClIVAS2qJJZrMSN7RfDW+b9cMChkppn+Q/HKSoq/3mQ8ycj1kZXoKKqE6HKzIYtHnDXXcX2w8cEqlUYWk1ajd7F20mdvh047ynGAnEqtHpUpCpHqLH6+bGcc8161GtUpIfy0OpZ1SFcahDT7g/5cLVQnyxzOXUYydVYmoVeKKvxOq/5mA/fCRxHLVszGZ1UghDfGNOlQxCljefL19jbGdU87W03YQ9jYXnaC0nfth0WpUSkmVQhQ0Mw0yEpr3B6udNtrGYvieXLUlcXwwGX+iHeaOELVyeXy9SqqsrrDsCZ0qQ0AAm4xxkOV8sFjxKbR1sPsTOKOTzI4lmSWZqdCiZDaepsW9blQOwDG5xdzdKnSYp4iuRuVFp67jENkZeupZ8fwsWbTE8u/pUyfhXjVqi0qMKSZmwI9ZG0R7nG2LWqNSXXWCEQJYgajsLm07k4QuW+GDLAEAliSZIAJMECFnyqAT6k+2DXEMnUqlGZx5JMROmQACIiSP2JxYIPE13MQ0e4+cI4ktRAVJK/4ukyQQOo2m/Rhhc5nplqjCitM1GUawxgsCSogm1ovOKNDjL0UK+XVINjMj69sVOamrVKlJ6FMl4BZ5CqBuF1OQCZk2xCk8Ry7nV7R+4NyhRyi+K5BcDUb+RTF9C/zP2wJq82ms4CiFL6PX4tP9/nhdznMGY8JUrFJ30o0iAIue+5wKy2YcTXFkNQKfR41KR0uFg+oXvhD5TdLN7xPBT4XxMlW2hfp7Rw43wzL1PEZ5ZadXw2W6CZNwQzSPKZsMKOa5dGWzyfnIKSvJR20sgBmACYYDYFTe1sFE5kMP4iJWWo4dg0r5gCJBpxEgnod/U4Rubs81fNCo0A1SfUAliQL9BIxAYOauRkwZPGUsy/nXrX/AH0j1m+JUshmVak5dGRg66lsQbeYkXGkiI363x3V/EmkVbZTtLVEF8AczwY1Mp4rAkkS2n9Lp5Sb9G0gH1wivQQqyho803kHruTbr3xJJU1KhVcig9nrv/E0DhXOVFq4rO6+JpKamYLA9FGoGSbexxNxPMjiFdkplNZpwmokiUJO+gFZDHvtt1CFleHKr0yWBAILDWvQievbDly3wJqkVkelAdV8MuASCACFDKVMCACbSd94gHdQkU0TVUKidnPFUurA02Te95Bg33j7YkfnGtVdoCmrVKqzQbgQNIWYAJEnv7Wwb544NWTMPqpMqsJuwawEX0+UabT2t03WuXaC+MDGvSkmZHmjpF9Qv8xOOGgfpJyGuO7vv/ceKgq5eiNbgrVPmgiWZYPnXcRrBA2grYWAE1+NhLEMxNyFEx2+v8sVuauZ6dV0FIOKaKbPEySSfhtZdCDr5RgFSzjXNpNz/T5YBkszUw+UVQKNH7f30jjkmqKw111BJnTTUSYjaZgevri7V50YVko0qa+YwzHzG/Ybd++2AXC+A1cvU1VWAJ3UmWuCLgTG43I22xNSyPh1AwAJg3vtGnvuAAP9WLjMQNTyyDkwBNbh3OZhMvLHSzH9RH/qu0epn5YCZ3mBnMlyfnjmlxOgXZcypK6DpgmNQuJiDB23HzwE4fy3mqsFKeoMJXzLcG464QCW7mhlRMXyGxLWf4mWUQTIOw6jqPfthu41nlHDCtEDRCOrdSdStqPrH7+mM0q1WmDYgkEG0EGDI3F8eNl6igaajFSTKgmOk2mD/bBqKu4k5HbiAdAxl/6jCqC+lmQNGmfi2AYHtHS0xfFXi+XJAViJiVI6e4MMvsQDi/wDgOazFOaTKiLKgk6ZuTAKgt1NzAxFmuWM1Rs+XqR3Qax/4THzjCONbAmsPK52mRhAOc45mG/LV6impAdUbyuwsG07BiInvH06paW8wbS8QylNjsbza/pj3NZcMJ6jY7H/AJOK1Lh36pYdyWicGXDC/WVB47IxA2DCFfhpYJ4bSxlmAGwgbEbkmbWi2NT5RqUmp5TL0xTcMXNbUvnEHbowOkeWDecI3BM9Tp0wtKr4dQrDkVNBNzs0xAt626YEpx5ldt3Bax6m+/ucLDNdERicGYj5f53X8zUON0PHyumsSNTutMuvnTSACQxvHm0sp3jGZ1cnVyzh4iTGqCVYjqrWn98GanHq+ZKio7wo0jUZaJ2HXfuSduwgnz/USi4y6gMjUx5RA01ATDD1IsR2OC7uMdhjC2NknrqojcRyb02RyunWA6GxtNiD7jr88VRoaSxZD2VQw+XmGn2v/IOb5H+KyFOCPFo6go76ZZl99EMP8pwlmewxwMVQcn0Imi86ctVco4q0aj1Ms7wVa7U2Y7Mf1Kbw2/Q3gkO9KoEao1h8IHU3kmO1vvgvkzmvED168iGmmBZdQsoa1h5T7jE3LXCEztd6dQkAU9R0QD8SgbyevXtgsT8wRfUyyvFgZnueYzhgXnep4Qo5dFoKFCswkuYEfEfhn0GC/wCInI1LKUPGpVHJ1BdLaT8VpkAG3thF4d2O+HINQcrX1Lea4YKigr8ZMXO5Pf8Ari0eGGiiq93No7E7gfYTi/w+grEDVsQSPY9Di9wp1q8RTxHACE6JtqZdhPfUSfXSBucKyHfGaHhrxxNmYdaH3gipxnN5RPAlqQ3EqJF9R0OOhO++52wz8kc2ZrMOy1WR6aLdioDSbKAVgE2Y7dMDuZuZczl804dAaZI0BxuAAPK6+s2MxgbxDnfVSanSoikXBDMCLTYxCi8Wk7Y7qIa8gviN+smVKGb4jW1OtOiWJHnC6iIHlLf4mlrd8Em5X4fmR+RmdL3tq1bd0eGj1BjtOFvKcvL4avVrLS1/CpX7XIvEGMWuD8CanV12cLdCQRfuV3BHad8AzBdmNAL6RjqUs/RqZGqaepTKyCBYgyLTcbG2JuB1svToPUaqpzBUimoBZl6WA2PWT6esm8hwgnOjM5n8xQZCquxHwyCdhv6kepwG5looucqlfgqN4i2j4rsCOhDavt3xKMpFgycnMUGH3kvLDxVnSbCQCbkgeWQLC8WxV4pmjVcs0n3xZ4dVFtOPONUfMKgBOqxgfq/qRf64ivac2Rm7kvL+bqh/KhdV87AHSQQCNQIIEkEqQbNN8Us5mso7ktTq0GkyBNzJO14PpYbYeuD8PNHJmQAzLqb949YGKOb4XRzMO6gkCJkg/OMSx4VcBAHJNxUr8wilWHhu5VYme/aGBBg9YB6YY/w/zNSgamcKArV1Kokj9QYt7AiBO9+1+Oa/wtfKuHNdHosb1DClbSdVOZJ7FSQTvpx6udpFVpT4aAqKZN/hDAkzbY398PVAolImzLvPPMAzlHw1VwVYPci8A2F/XGeZG564YOKDTai4N5J6G1hf546/Djhv8RxKmGEKrGq/po80exfSPniQPSAdzugTRpFjMsLz6bCN97n3XAGu873xpfPHLLV6tVsssiZedi5kkU53ItOwBaBeQMyzFFlYqwKsDBBEfvisysGsz0OLJjOJUx+g39/WHMnzs4QU66Cug2LfEI9SCG+d/XA7ivFaeYzKPp8OmCNUqJN9TatMz2GBrLiJhggZVbAoNjUeHFF9OZTzqBpkydBm5gxG4v6jBAVPywwuNGuQYMSQbTGwJ9sCeVs0f4dyKYATSrk/C0km43DDqex6TGDCVaVN5ebebSjCLiIuu3pffHHGGN+4lP4px/p9jBdbjaiIBI76v7484pTpV8rVbV+YrL4d5mZB36WmcNfA+S8hmKXiN4sM5AQVCoF7AR5j2ucIXEalLL1alJTZHZR1JAJAk+2Frh4xzeRzkOTyPhjUal+vb79MNPLXD9dYrUWCnmgiI277bjCNmuIgg3+uNE5Z40+o18yCBUQKhC/pBgeUXC2gfXDhprglg2PQ2I0ZkD4QN7YWM9yVXVvyKq6O1SQR6SAZH0wyZOqpOoFnUmRq2HtYQMccRzy6hBIHp36zh3EN3KQcqdQjzbw5ywqU9TkqVBMaaKwS7wTDMVsLWv1iMb5j00My9MMagDeRjbyEBlkd739ZxreVr13p1CalMKUMKKRgSCOr39sY7zRX8RKLFQGUskjqJkT7HV/uxLSJNlauoebfDP8AhXlwudzU/wDaUj1BcT9wMIeVqkbHDPyDxFk4iBuHpFT8gX/dfvjh3AEbOVMtVGaqFtekhgzNqEsHsYO7G+x64O8e5EpZpZcQ42dbH57g/PEdCppzjIBatSNUnqGplUP+5WX20etmbK1LAd8HxFUY85Ty5DUxniv4b1UY+E+sDowg/Uf0wt5/gFamNTp5QYJBFvkb/bH0O2RUSYnCbzrwdWVG2moqMOhDnT3EEbg+42OEFNXH4vIdmCtJeFcvfwmWpLTbVqWXMbsbk+0QB6LgJx3giOw8uknfTYf2w8ZbKh6Wn4QokR6CI+mFWopL1CWJAaAME54pKrGyTOeEcOogrSVay+GA5fxDBMg26C8iN4GL1T8P8qxLmgGLEsWZ3MkmST5u+P3D6kBrdsM/DKniJcW7b4jEeQ3ABJiXzTkKeTyoWlSpoaraAVVZAIJYgxMkCN+uIOLPpqlY8qhAI7EAA/PfFv8AErKrqoCOlT/46fUY/cO4cuYqMrSJpg26Tt9BgMn6m4zRVQmBX97/AGk3FeI/w9GnRpeatUsk9O7n26YH5YQiqZMDc7k7kn3OKGRy2rN5l3ZmNBGCf6TpH2/fDPyFFelVqVFB8+kDtADT89X2xDKzih1K2ZeND8n8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11906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7" name="AutoShape 29" descr="data:image/jpg;base64,/9j/4AAQSkZJRgABAQAAAQABAAD/2wCEAAkGBhQSERUUExMVFBQWFyEaFxgXFxwdHxwgHB4dGB0dGBcYHyYfGhwjGx0XIDAiIycrLCwtGB4xNTAvNSYrLCkBCQoKDgwOGg8PGiokHyQtNC0sNC8pLCopLCksLCksKSwsKS0sLCwsLCwpLCwvKSwsLCwsLCwtLCwsLCksLywsLP/AABEIAF0AfQMBIgACEQEDEQH/xAAcAAACAwEBAQEAAAAAAAAAAAAFBgMEBwIBCAD/xAA6EAACAQIEBAQEBAQFBQAAAAABAhEDIQAEEjEFBkFREyJhcTKBkaEHI0KxFMHR4VJygpLwFVOissL/xAAaAQACAwEBAAAAAAAAAAAAAAACAwEEBQAG/8QAKhEAAgICAgECBQQDAAAAAAAAAQIAEQMhEjEEQVETMmFxgSLB0fCRseH/2gAMAwEAAhEDEQA/AHPMZ9ajeGTMgj5i/wC04UeO8lZeddQIgnfb64WuD825itmqZRILVVAhRpEsLEnUSImdrTj6BevTYQwUjsQP2OF4QwWmhuRepmnAOHUEgU9MATYWj37+m+D9bigAkEiLXEfQnDDncirKfDCo0eUgWn1ERHtjHeI85Z/VUpsnwMVaR/hMG4At7YddRZNTSOH8W1EajN8DOYeAHMVQKVmu5Y/CbbH0O0euB3LWbFRVPwyB9fQd8aCKIp046nfAkchuNxZDjbkswnOcNFOvUp1EJZVBSnqgnURIDdSq6veMUDTToCGm6ghgvpqA39L++G38UsuGAqCzrYkdQf8An74s5blHIrSo6qr0mqUwwBcXkCY1L3OKz460Jr4/M6Zr/H0iXwTkrMZvMsMvTVlKw7OSFSbSSN9rASfTrjR+B/gqtAB2zGqpFopkQffUD+2C3I+ap09VClIVAS2qJJZrMSN7RfDW+b9cMChkppn+Q/HKSoq/3mQ8ycj1kZXoKKqE6HKzIYtHnDXXcX2w8cEqlUYWk1ajd7F20mdvh047ynGAnEqtHpUpCpHqLH6+bGcc8161GtUpIfy0OpZ1SFcahDT7g/5cLVQnyxzOXUYydVYmoVeKKvxOq/5mA/fCRxHLVszGZ1UghDfGNOlQxCljefL19jbGdU87W03YQ9jYXnaC0nfth0WpUSkmVQhQ0Mw0yEpr3B6udNtrGYvieXLUlcXwwGX+iHeaOELVyeXy9SqqsrrDsCZ0qQ0AAm4xxkOV8sFjxKbR1sPsTOKOTzI4lmSWZqdCiZDaepsW9blQOwDG5xdzdKnSYp4iuRuVFp67jENkZeupZ8fwsWbTE8u/pUyfhXjVqi0qMKSZmwI9ZG0R7nG2LWqNSXXWCEQJYgajsLm07k4QuW+GDLAEAliSZIAJMECFnyqAT6k+2DXEMnUqlGZx5JMROmQACIiSP2JxYIPE13MQ0e4+cI4ktRAVJK/4ukyQQOo2m/Rhhc5nplqjCitM1GUawxgsCSogm1ovOKNDjL0UK+XVINjMj69sVOamrVKlJ6FMl4BZ5CqBuF1OQCZk2xCk8Ry7nV7R+4NyhRyi+K5BcDUb+RTF9C/zP2wJq82ms4CiFL6PX4tP9/nhdznMGY8JUrFJ30o0iAIue+5wKy2YcTXFkNQKfR41KR0uFg+oXvhD5TdLN7xPBT4XxMlW2hfp7Rw43wzL1PEZ5ZadXw2W6CZNwQzSPKZsMKOa5dGWzyfnIKSvJR20sgBmACYYDYFTe1sFE5kMP4iJWWo4dg0r5gCJBpxEgnod/U4Rubs81fNCo0A1SfUAliQL9BIxAYOauRkwZPGUsy/nXrX/AH0j1m+JUshmVak5dGRg66lsQbeYkXGkiI363x3V/EmkVbZTtLVEF8AczwY1Mp4rAkkS2n9Lp5Sb9G0gH1wivQQqyho803kHruTbr3xJJU1KhVcig9nrv/E0DhXOVFq4rO6+JpKamYLA9FGoGSbexxNxPMjiFdkplNZpwmokiUJO+gFZDHvtt1CFleHKr0yWBAILDWvQievbDly3wJqkVkelAdV8MuASCACFDKVMCACbSd94gHdQkU0TVUKidnPFUurA02Te95Bg33j7YkfnGtVdoCmrVKqzQbgQNIWYAJEnv7Wwb544NWTMPqpMqsJuwawEX0+UabT2t03WuXaC+MDGvSkmZHmjpF9Qv8xOOGgfpJyGuO7vv/ceKgq5eiNbgrVPmgiWZYPnXcRrBA2grYWAE1+NhLEMxNyFEx2+v8sVuauZ6dV0FIOKaKbPEySSfhtZdCDr5RgFSzjXNpNz/T5YBkszUw+UVQKNH7f30jjkmqKw111BJnTTUSYjaZgevri7V50YVko0qa+YwzHzG/Ybd++2AXC+A1cvU1VWAJ3UmWuCLgTG43I22xNSyPh1AwAJg3vtGnvuAAP9WLjMQNTyyDkwBNbh3OZhMvLHSzH9RH/qu0epn5YCZ3mBnMlyfnjmlxOgXZcypK6DpgmNQuJiDB23HzwE4fy3mqsFKeoMJXzLcG464QCW7mhlRMXyGxLWf4mWUQTIOw6jqPfthu41nlHDCtEDRCOrdSdStqPrH7+mM0q1WmDYgkEG0EGDI3F8eNl6igaajFSTKgmOk2mD/bBqKu4k5HbiAdAxl/6jCqC+lmQNGmfi2AYHtHS0xfFXi+XJAViJiVI6e4MMvsQDi/wDgOazFOaTKiLKgk6ZuTAKgt1NzAxFmuWM1Rs+XqR3Qax/4THzjCONbAmsPK52mRhAOc45mG/LV6impAdUbyuwsG07BiInvH06paW8wbS8QylNjsbza/pj3NZcMJ6jY7H/AJOK1Lh36pYdyWicGXDC/WVB47IxA2DCFfhpYJ4bSxlmAGwgbEbkmbWi2NT5RqUmp5TL0xTcMXNbUvnEHbowOkeWDecI3BM9Tp0wtKr4dQrDkVNBNzs0xAt626YEpx5ldt3Bax6m+/ucLDNdERicGYj5f53X8zUON0PHyumsSNTutMuvnTSACQxvHm0sp3jGZ1cnVyzh4iTGqCVYjqrWn98GanHq+ZKio7wo0jUZaJ2HXfuSduwgnz/USi4y6gMjUx5RA01ATDD1IsR2OC7uMdhjC2NknrqojcRyb02RyunWA6GxtNiD7jr88VRoaSxZD2VQw+XmGn2v/IOb5H+KyFOCPFo6go76ZZl99EMP8pwlmewxwMVQcn0Imi86ctVco4q0aj1Ms7wVa7U2Y7Mf1Kbw2/Q3gkO9KoEao1h8IHU3kmO1vvgvkzmvED168iGmmBZdQsoa1h5T7jE3LXCEztd6dQkAU9R0QD8SgbyevXtgsT8wRfUyyvFgZnueYzhgXnep4Qo5dFoKFCswkuYEfEfhn0GC/wCInI1LKUPGpVHJ1BdLaT8VpkAG3thF4d2O+HINQcrX1Lea4YKigr8ZMXO5Pf8Ari0eGGiiq93No7E7gfYTi/w+grEDVsQSPY9Di9wp1q8RTxHACE6JtqZdhPfUSfXSBucKyHfGaHhrxxNmYdaH3gipxnN5RPAlqQ3EqJF9R0OOhO++52wz8kc2ZrMOy1WR6aLdioDSbKAVgE2Y7dMDuZuZczl804dAaZI0BxuAAPK6+s2MxgbxDnfVSanSoikXBDMCLTYxCi8Wk7Y7qIa8gviN+smVKGb4jW1OtOiWJHnC6iIHlLf4mlrd8Em5X4fmR+RmdL3tq1bd0eGj1BjtOFvKcvL4avVrLS1/CpX7XIvEGMWuD8CanV12cLdCQRfuV3BHad8AzBdmNAL6RjqUs/RqZGqaepTKyCBYgyLTcbG2JuB1svToPUaqpzBUimoBZl6WA2PWT6esm8hwgnOjM5n8xQZCquxHwyCdhv6kepwG5looucqlfgqN4i2j4rsCOhDavt3xKMpFgycnMUGH3kvLDxVnSbCQCbkgeWQLC8WxV4pmjVcs0n3xZ4dVFtOPONUfMKgBOqxgfq/qRf64ivac2Rm7kvL+bqh/KhdV87AHSQQCNQIIEkEqQbNN8Us5mso7ktTq0GkyBNzJO14PpYbYeuD8PNHJmQAzLqb949YGKOb4XRzMO6gkCJkg/OMSx4VcBAHJNxUr8wilWHhu5VYme/aGBBg9YB6YY/w/zNSgamcKArV1Kokj9QYt7AiBO9+1+Oa/wtfKuHNdHosb1DClbSdVOZJ7FSQTvpx6udpFVpT4aAqKZN/hDAkzbY398PVAolImzLvPPMAzlHw1VwVYPci8A2F/XGeZG564YOKDTai4N5J6G1hf546/Djhv8RxKmGEKrGq/po80exfSPniQPSAdzugTRpFjMsLz6bCN97n3XAGu873xpfPHLLV6tVsssiZedi5kkU53ItOwBaBeQMyzFFlYqwKsDBBEfvisysGsz0OLJjOJUx+g39/WHMnzs4QU66Cug2LfEI9SCG+d/XA7ivFaeYzKPp8OmCNUqJN9TatMz2GBrLiJhggZVbAoNjUeHFF9OZTzqBpkydBm5gxG4v6jBAVPywwuNGuQYMSQbTGwJ9sCeVs0f4dyKYATSrk/C0km43DDqex6TGDCVaVN5ebebSjCLiIuu3pffHHGGN+4lP4px/p9jBdbjaiIBI76v7484pTpV8rVbV+YrL4d5mZB36WmcNfA+S8hmKXiN4sM5AQVCoF7AR5j2ucIXEalLL1alJTZHZR1JAJAk+2Frh4xzeRzkOTyPhjUal+vb79MNPLXD9dYrUWCnmgiI277bjCNmuIgg3+uNE5Z40+o18yCBUQKhC/pBgeUXC2gfXDhprglg2PQ2I0ZkD4QN7YWM9yVXVvyKq6O1SQR6SAZH0wyZOqpOoFnUmRq2HtYQMccRzy6hBIHp36zh3EN3KQcqdQjzbw5ywqU9TkqVBMaaKwS7wTDMVsLWv1iMb5j00My9MMagDeRjbyEBlkd739ZxreVr13p1CalMKUMKKRgSCOr39sY7zRX8RKLFQGUskjqJkT7HV/uxLSJNlauoebfDP8AhXlwudzU/wDaUj1BcT9wMIeVqkbHDPyDxFk4iBuHpFT8gX/dfvjh3AEbOVMtVGaqFtekhgzNqEsHsYO7G+x64O8e5EpZpZcQ42dbH57g/PEdCppzjIBatSNUnqGplUP+5WX20etmbK1LAd8HxFUY85Ty5DUxniv4b1UY+E+sDowg/Uf0wt5/gFamNTp5QYJBFvkb/bH0O2RUSYnCbzrwdWVG2moqMOhDnT3EEbg+42OEFNXH4vIdmCtJeFcvfwmWpLTbVqWXMbsbk+0QB6LgJx3giOw8uknfTYf2w8ZbKh6Wn4QokR6CI+mFWopL1CWJAaAME54pKrGyTOeEcOogrSVay+GA5fxDBMg26C8iN4GL1T8P8qxLmgGLEsWZ3MkmST5u+P3D6kBrdsM/DKniJcW7b4jEeQ3ABJiXzTkKeTyoWlSpoaraAVVZAIJYgxMkCN+uIOLPpqlY8qhAI7EAA/PfFv8AErKrqoCOlT/46fUY/cO4cuYqMrSJpg26Tt9BgMn6m4zRVQmBX97/AGk3FeI/w9GnRpeatUsk9O7n26YH5YQiqZMDc7k7kn3OKGRy2rN5l3ZmNBGCf6TpH2/fDPyFFelVqVFB8+kDtADT89X2xDKzih1K2ZeND8n8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11906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79" name="Picture 31" descr="http://1.bp.blogspot.com/_j5a5cQu5pR4/S7oDSf7vbtI/AAAAAAAAA-4/iQ3pAr7T6wY/s1600/russell-wils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8934" y="2908141"/>
            <a:ext cx="1405194" cy="1660684"/>
          </a:xfrm>
          <a:prstGeom prst="rect">
            <a:avLst/>
          </a:prstGeom>
          <a:noFill/>
        </p:spPr>
      </p:pic>
      <p:sp>
        <p:nvSpPr>
          <p:cNvPr id="2081" name="AutoShape 33" descr="http://www.proflagsandbanners.com/images_products/san_diego_chargers_nfl_banner_8025b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83" name="Picture 35" descr="San Diego Charge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3337" y="3505200"/>
            <a:ext cx="1181100" cy="1432084"/>
          </a:xfrm>
          <a:prstGeom prst="rect">
            <a:avLst/>
          </a:prstGeom>
          <a:noFill/>
        </p:spPr>
      </p:pic>
      <p:sp>
        <p:nvSpPr>
          <p:cNvPr id="2085" name="AutoShape 37" descr="http://www.iupui.edu/~psyclubs/pizza_ua%5B1%5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7" name="AutoShape 39" descr="http://www.watchmojo.com/blogs/images/pizz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9" name="AutoShape 41" descr="data:image/jpg;base64,/9j/4AAQSkZJRgABAQAAAQABAAD/2wCEAAkGBhESERMTExQWFBUWGR4aFRgYGR0bGhUZGiEXHB8bIh4gHyYqHRskHh0cIy8gJCgtOC8vHB8xNTAqNSYrLCoBCQoKDQwOGg8PGjEgHiQ1Ly4qLzQsKio1NSw1LCkqLDU1LCwxLywsLDAsNCwsLiw0LjUsLCwpLDQqMCwvLCwsNf/AABEIAFAAggMBIgACEQEDEQH/xAAcAAACAwEBAQEAAAAAAAAAAAAFBgAEBwMCAQj/xAA6EAABAwIEBAUCBQMCBwEAAAABAgMRACEEBRIxBkFRYRMicYGRBzIUQqHB8COx0YLxJENTYmNy4Rb/xAAaAQADAQEBAQAAAAAAAAAAAAADBAUCAAYB/8QALBEAAgIBAwIEBgIDAAAAAAAAAQIAAxEEITESEwUiQVEjMoGRofBhcRSx0f/aAAwDAQACEQMRAD8A3GpUqE106SpSTnn1NZQVN4cB1abFRMIB7RdXtA70l5lxvj1qlT5bExpZge87/rSdmtqQ4zmO1aG6z0x/c1bPuJMPg29by46JF1K9BSZmH1aUE6msPbkVq3nsnn2msfzPM31uEuKVqk3JlR53O59a65c9ifFQAVkyBCp0wes2j1pe2+1hlDiUavD61+fc/aaWxxrmOIV93go5lDYnaYlRNLivqpmKCpPiEwYBWlEgDkRo3pnwhm6gOgkQI61WzbLcDBdxASkR9wMEnlsbmkar7G8xY/eaHYVulq/xmCst+r+YBcKDbg6FMH5TFNOG+r23iYc/6FT+hFJDfEeCa/ptNnQDOopkk9/NP82qwrCtP6XG1SBNr++43rb6y6s84E2+moblMTSMo+p+CfOklTR/8gAB9wTHvFM+FzBpyfDWlcb6VAx6xtX5ldynFpXELnkevoZrvgWMU04lSgtIHOdB9AZBJmnV1hAycGLP4chPkbH5n6bmpWJ4HjzFsqSUOKeSbFtcqI7zy9Zp64d+pDWIX4TqFMOcgoiFdgbX7EUenV12fwf5iN2itq3xkRyqV8SoHavtNxOSpUqV06Ss8+oPEil/8MwspSJDykmOo0z0F5j9jTHxpnv4diEkpW5ISRukD7le1vcisVxeapQhSlHUtdkjtPU1M1uoI+EnJ5lXQaXr+I3AlbGZ8lkltlKZTIK5PmPYdO9VGuI1/mbQobm1/mqeKcC1atOmT5hNyPcbxV3K8tSVDWtaQuyYEauUH4pJkrC5Yby9jpG8ZsDi0rSHEosIKdQBteTO4jpQnMONnFECEkA2mfnfneiIzdhKfClLY2UCCbRHI7+lCmeHWHVENOFQiYEavg7C+8mlacDPcBx6QfSnJE64DjVzxBrSFJJjnaaZs94V/FBJH9NQ252PWqGXcGIYIdeItca7JHOYBvHrXTHcfISUpZClRdRmArqIg2+KIUXrBTaAYF2+COOYJX9P1pXdwFsSSoJMgDt/9o6jLcPl7QUpa1IUoEEiDJHQDaBRDLeNGMRDa0lC1WEGQT0EC07bc6t8TcLKxbQCU+EpN25P6HkKJYvWNzkQXctDBLvKPpFrF8Y4VagADY2N0zO/tQ17BB9hYRpLmqUpSfy8wZi5qsrg/FhZb8EqPUQUkf8AtTJwhwstha1vJ80QESDA3vFpoDKijrQxxhXUvlP5iO5kuKRYtODnZBPbcCi+TYLF3DiXNAEjWFAgg/lJ2N60BLhJJBCUj/pzb3tQDO8+wrag2bkHzqAVbubiT81prTYuAIJbmY4xDXBnF7jS/AfXKNkqXYjsTsRWnNOBQBFfn9/PWnnAAZG0rEJPqBPa9ab9PM6C2/D1TosLyQOQqlodQ5+FZz6SXr9KEHdUYzyI7VKlSqskzKfqvij+MZb85lmUpTz1KWFX/wBKfjvS1juFPFWlXmQNNwAVE+/IxTz9ScvH4jDP3lKFxBgSkpUJttClUDxObOIwzjqQouKB5yEptcJtsPmvP6kgagjODPQ6ZnFK9EU8dwk02hKziEgkE6VWUBMbUXyzCpLGlCgvSk6IhUFXURIM9elJWKVrUTqJk7m0967ZehwPNhsyokaSOpiR6de1fLULDniU+w3TgtOOJwa21lDqYUPj1B5iveXZet11KGvuneY0jqTyrTcJlKRqDiNWq+kIKkgHnewnlTLhMsYbTZlCRbYARy2HOsJqOvbgxazVBBxmCkcOoWwWlrWdW9wQrcDlaxG0XFIeZcEYrD/8sKTMa0yevKJH+1M3F/HC2D4OH0pKRJURqN9h2O5v2pHez3FkgrecJHLVYQZ22/Stghlyv79JvRV6hfMSMH0jJkPBGJ8VlxSFNpCgZBGqxFtM29T8VpmYOeG0Vqk6QTE/dalzgriQ4hk6zCkqCVRbUDsodJvNGsThkEnUedhquD1oRYgEDk7RHV2PZaBdt0+0yR/jLFlRUFadRmABAHLlRThfjR3xgl9RIWYBMQCdrADn/eimN+nbRUpxKiEknygpt3Hp0qpguBkNrStTmqLhOkhU/Nzz70NzUq8byibNNYpA/wBRqffEwASo2MGDft170jcScHPeOpbcFKhqIUoBQOxH71d4n4hDC0JbSNWmSSLxte2/c0Ac4vxB3AI5T3rNPdI6lEHTS6+ZTKQ4efCiCjTa8qSBFu96evpwyW3yBfypkib3sP7/ADQDLMS64CVgeZPlIO1/U9Nj2p24AwRKiuDc2noJp7TNY+oAPp/yA8QfFBB5M0gGpX0CpV6eZgXi7h8YvDKRHnEqbO0KgjfodqyHC4danGwuQUq88mTz8sfl2gwOW9bzSzn3CIcc8ZohDn5rWX69+/8AvU7W6U2jqTmUtFrBTlH4gTC5Dg3QHVNIg84F6ut8O4RKCWUJbUfzgAK+edA8zZU0qXDoWLIF4J3JG/Q1aw+ehelt6yinykQQRfci01IDYzW43/ftHGR2AdGOP37z1mLyGQVPHy7A6hKj6R+leFcZ4MAISoEGAYny9yTtSJxxiXPxEFQKABpggx7jnN6W0rn+Xrq6sjq9/wCpSr0KOgLEzSM+4aZxhK2nAFotIuFDv+xFBEfT54q8ziEoN9Rmw9/3NGvpo0pCCVA6FqlEpnYQT1AJ/l6F/UjPHFvhkKPhhIMbAkzePasVZB6Fb6Tka0W9lTt7xo4eVl+FTobea1bKUVCVH12qzxVmgw2GU60UKUr7YhX3c/QD9qyFDRgmT/nemDg3MnPG/DlRLLgIWkjUAADcA7dPejOoUE4mX0RDdwtn3zBrvEOJVviHL8gSB+ldcnz5xCgFrUtKrHUSdM8wZtHSjeL4RwqXCQ86lubDwz7wraPWq5yBhtZ8NS1lJmV+WO8c4NCNlTLiNBkOwX8YnbHZc246tEqEbLuqDA5kj4nke1Bcdkmkj+rqTuvywU35JmT0oljMC8tIUVEgkm5k/rsLDbrVjJcocfdJN78tgLWn22Fbo6jgLuYB7OyuSdp7yPh1PiJCFlYi5uJnr7cq1zIsrDSBa9VeH+HUNJBi9HxV3TafsrvuTzPMarUte2Tx6SVKlSmorJUqVK6dK2Ny9t1OlaQodxS4/wAGBCYZMAbA3/UzTZUoNtFdow4zC13WV/KcTIc74eUFBLjRUmZ1GPihuGyZsOp8MeHc6oBsN7yPitsdw6VCCAaF4jhbDqk6ACd4tMelTm8MA2RtvaVE8WfGHERsPjXEohLiyCLAACfeJA/k0KzPJ2X1p8RUr3MGSAZsT7da0NXBTPLUPRav81SxHAQIgOKj/uCFf3T+9Abwy3kNCJ4lUpz04+0z3FcHMJFn1CeUTF+dq9MZYjCFULDmsCTtaxievYU8f/gVRBckdNKf8GuzP0/QI8yvaB/YCtf4FzDDGFPilY9zFp18FP26In77gT0vt61UYaeeEoblR/OBpAHub+wNaDhuDGEmSmT1Nz8maMMZehGwFGr8MQfOcxJ/Em4QYmf4DgNxwhTyieomxj+cgKdMq4fbZAAAtRQCvtUa6UrGFGJPsuez5jJUqVKLBSVKlSun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228600" y="457200"/>
            <a:ext cx="123825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1" name="AutoShape 43" descr="http://www.bighornradio.com/Auction2008/files/pizz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93" name="Picture 45" descr="See full 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00" y="1828800"/>
            <a:ext cx="1371600" cy="1600200"/>
          </a:xfrm>
          <a:prstGeom prst="rect">
            <a:avLst/>
          </a:prstGeom>
          <a:noFill/>
        </p:spPr>
      </p:pic>
      <p:sp>
        <p:nvSpPr>
          <p:cNvPr id="2099" name="AutoShape 51" descr="http://www.fotosearch.com/bthumb/FDC/FDC002/928113.jpg"/>
          <p:cNvSpPr>
            <a:spLocks noChangeAspect="1" noChangeArrowheads="1"/>
          </p:cNvSpPr>
          <p:nvPr/>
        </p:nvSpPr>
        <p:spPr bwMode="auto">
          <a:xfrm>
            <a:off x="155575" y="-776288"/>
            <a:ext cx="10763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1" name="AutoShape 53" descr="http://www.fotosearch.com/bthumb/FDC/FDC006/934518.jpg"/>
          <p:cNvSpPr>
            <a:spLocks noChangeAspect="1" noChangeArrowheads="1"/>
          </p:cNvSpPr>
          <p:nvPr/>
        </p:nvSpPr>
        <p:spPr bwMode="auto">
          <a:xfrm>
            <a:off x="155575" y="-776288"/>
            <a:ext cx="14097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3" name="AutoShape 55" descr="http://www.watchmojo.com/blogs/images/pizz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5" name="AutoShape 57" descr="http://www.thepale.ie/wp/wp-content/uploads/2009/03/chocolat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7" name="AutoShape 59" descr="http://www.thepale.ie/wp/wp-content/uploads/2009/03/chocolat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9" name="AutoShape 61" descr="http://www.thepale.ie/wp/wp-content/uploads/2009/03/chocolat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1" name="AutoShape 63" descr="data:image/jpg;base64,/9j/4AAQSkZJRgABAQAAAQABAAD/2wCEAAkGBhQSERUUEhQVFRQWFxQXFhcXGBwdHxsXHBkXHxcYGBkeGyYfHB8jGRYaHy8gJSgqLzgsGB8xNTAqNSYrLCkBCQoKDgwOGA8PGi8eHxwsKSwtLSkpKSksLCwsLCwpKSksKiosLC4sLCwpKSkpKSwsLCwpLCksKSksKSwsKSksLP/AABEIAHgAaAMBIgACEQEDEQH/xAAcAAABBQEBAQAAAAAAAAAAAAAAAwQFBgcBAgj/xAA/EAABAwICBgcFBQYHAAAAAAABAgMRACEEMQUGEkFRcQcTImGBkaEycrHB0RQjUmLhM0JT0+LwFUOChJKUw//EABkBAAIDAQAAAAAAAAAAAAAAAAIDAAEEBf/EACQRAAICAgIBBAMBAAAAAAAAAAABAhEDMRIhQRMiUWEycZEU/9oADAMBAAIRAxEAPwDcaKKKhAoqC0zrixhyUklaxmlF4PechVP0l0lPqJDSUNjv7R9belLeSKHRwzl4NLUsASbAZmkGdJtLMJdbUeAUD6A1j2kNZH3US7iCpKrKTIA7pSItbhVU01iClSCk5g+hoFlt0hv+ZpW2fStFfOr/AEiYxTaEF5Y2PZIMK/1KF1R30rgulDHI/wA9SvfAV8RTOQr0WfQtFY3hOmfECy22l8bFJ9DHpU/g+mRsx1jCh7qgfiBV2D6cjRaKbaOxyXmkOonZWkKE5wRvpzRCwoooqECs/wBY9fHkOrZbQEgKWgruVTMAjICfGtAqKVqxhy4p1TYUtRklUkT3A2pc4ya6dDccoxdyVmP4zFpSCpagnvJ38znvqv4rWNkKNyqdyQb8OAyqw9NOHR9sbShsJIbSSUk9uSdkEDKNmLce6sxXh1C0Kz3znSFiS2zW88q6Ra8Lpt1RlplyD3hPxEUnpDaVdxIbI4uIJO+42pnwqorBEzu40gMZHAUSx/Av15eS0s7BE7UeE/OuqwqSfbAtvB+lQuHxqTmoTzqdwziViQZt61TtDotSHOF0Cs+yUL5H4VZtD6hYlxxsLZWhClDaWRACd58qrTDymiFNrKVAyCDBmZBt/dqtWiulTFogLVtj86QfUQatP5Blfg2nB4VLbaW0CEoSEpHcBApaqFoLpIcfcDZYBKsikkbiciCd1XxBMCbHfT4yUtGKcJR2doooogDhqjY/Xl0g9WlKBxPaMfD0q9GqprFo9nCshTeHQslWyNoqIFiZN5OXdSsqlXTodhcb9ysoeP0kt5wqcUSqyZjdeBbdn51n+smHAfVFpAJ5760pGLXtE/Z8OmTfZaPnJUaj9OaPOJSEuNpAFwUJCTPMbo3VlUWndm5yVVRmIbnnaL864cNaTkeVSGMwiWXVoW2tQBtDuyQOJsR6Un1mH/hP/wDYT/IpnYt0hmcAkR2ReYy3ceFemmIPZse61O5w/wDDxA/3CP5FewpmLJeHN5B/8avsrr4E0KVnM86Ww7ikmYnuMx8aSW82BZK7cVp+TYr1hztRCTHvfpVOw1RZtE62usOJdbQjaTOYMQRH4u+r/qb0h4nF4tDTiWghQWSUpUDCUk2lR3xVO1A1YbxrrjTi3UAICxsEXhQBCpB/ECPGtQ1b6PmMG71qFuLVslI29mBMSbJF7R40WNS2tC80odp7LTRRRWkwhURrVhivCuQJUkbYExdPfympeuKTNjlVNWqLTp2YWdYFpJ7AI7lf00i9rbCSS2e7tCJ3TapzWPV0K2w2ercBgEGBY37OVVnHaoLLf7dW3v7CSOW4+tYVfk6VxZWdJY0urK1BIKkjaESJAglJNxMD9ajiDuI8anndSn4s62eaSPgTUdjNU8UBMNq90x8qYqFybfgjFuL4jyP1pLr1/j8gK8KYetLSjORvHnlSp0e4ckhPMgUzoV7vsG3CbbavT6VOaAbClJRczMAb/IVEYfV5ZN3AOU/QVaNBMnDQUuLB4gxnyv60MnEZjjO7o3Do/wBHIThUL6pKHDtJKtmFEA9993K1Wisn1b1vfGJbQVuPiI6tBKvazUo59mRn31qgxCfxCm42mujPmi4y7FKKKKYJCuKmLZ12ioQwzXbSGIceU08spWhRB6kBMnv7MqHCaruF02+3bbDqeCrHwUJB8q03pM1fbdcSoyhSkyVoMGQbE8bR5VleK1ZfbMsrQ6B+6ux5bwfSsbTTabOhGUXFOiWVrYkJlTa5tYQecGadJ0m0v2VpPofI1QcVjXWSOuaWnv3G245GvDWl0KvtQd02NTi6Jzjey0YkILsLgJm5PDPP61HuYhhNm5Xc5JmBaLgG+fDKm7C9oTMwMjelS6kI2itMzGzN9944ZedAlRou1Yj9rcnstx7ygPQSfSlUtvue04EgbkJmP+R+VN1aSQOPl9actY21pAMUVteAOnt2TWh09WpLiRK0mUqVeOQyFWkaaxWIUE7bi5I7KB8QkZc6qmq2A+0vdWh1ltUX6xYGeUA+0e4A+FfQmisO2hsJa2ISADsREgXmN/OijCUtsTkyRhpWx2KK7RWswBXDXaRxu31auq2es2TsbWW1Fp7pqEMm6QNM4t9PUp6tC21KSpQBkkGOySbAxl6isscx7+HV95tJO87j9RV101rAtTy1uImSdvYzChZVvDLPnTH/ABFt1JgpUN4O7mDcGsXNv7OioV1oi8NrSlYhwAg52kHmN9NNOaHadAW0hE79nszwMC1OcVqy0sFST1d4NpicsrxbvpgnQuIZyUlxGRIMWjfP92qWvDovi9SVoZN6DcTACQnayuTPhea9DAJHtuGN8WFOXRiFwkkNpSLbz4edJ/YG0mVkrP5jRX9g8UtL+iLC0TDSJPGCfGakE6Kcc9tWyO7P9KbuabQgQI8BXpjEPviUjq0Ge2rfyGZq6eyuS1v9Fh0XhWMMJsknNRMqPjn4Vt+ojIThE3uolZG8TEAjcYGVYBo3RKEK2nFqcVxJIA5VtfRro9QQt5UwqEtj8o9oxuvHlRw2Ky/j8F2ooop5lCiiioQz7XnU/wC0LLrcIXvgRte9xPfnWVaT0EtC4dRsqAMKBiY4K+XpX0ZiW6g9KaDbeSUrSCDxFZZw7tGvHlpU9Hz+444i4+8T4BQ+SvTlSatKBSTGaYtkRnn+taDp3o8WglTBkXlBPwNUXH4AA7LrYkblD55+RpT+0aYyv8WQ+M00VhKW5WvfAJ3mIpA6LdV+0UEd2Z8t1SS1BJISAkcEiKl9C6pYnFGUoKUn99dh4bzTV0uhMu37nZB4XRzbdwJV+JVz4DIVZtD6vYjFEbCTs/jVYeHHwq+av9GrLMKd+9X+bIck/Wrth8IEiAABV1exbyJKkVLV7o5aahTv3i+/Ich9a0DR+HCEwBApBtun7WQpkEIlJs9UUUU0AKKKKhBJxNIqbrlFA0EhBzCTuqI0pqa1iBDiBz31yig4p7D5NEfgejHDMq2wgKVuKrxyGVWBrRsbq5RV8UtFOTexyjDUslmiirooUSinCTRRVoFnaKKKMo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9906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3" name="AutoShape 65" descr="data:image/jpg;base64,/9j/4AAQSkZJRgABAQAAAQABAAD/2wCEAAkGBhQSERUUEhQVFRQWFxQXFhcXGBwdHxsXHBkXHxcYGBkeGyYfHB8jGRYaHy8gJSgqLzgsGB8xNTAqNSYrLCkBCQoKDgwOGA8PGi8eHxwsKSwtLSkpKSksLCwsLCwpKSksKiosLC4sLCwpKSkpKSwsLCwpLCksKSksKSwsKSksLP/AABEIAHgAaAMBIgACEQEDEQH/xAAcAAABBQEBAQAAAAAAAAAAAAAAAwQFBgcBAgj/xAA/EAABAwICBgcFBQYHAAAAAAABAgMRACEEMQUGEkFRcQcTImGBkaEycrHB0RQjUmLhM0JT0+LwFUOChJKUw//EABkBAAIDAQAAAAAAAAAAAAAAAAIDAAEEBf/EACQRAAICAgIBBAMBAAAAAAAAAAABAhEDMRIhQRMiUWEycZEU/9oADAMBAAIRAxEAPwDcaKKKhAoqC0zrixhyUklaxmlF4PechVP0l0lPqJDSUNjv7R9belLeSKHRwzl4NLUsASbAZmkGdJtLMJdbUeAUD6A1j2kNZH3US7iCpKrKTIA7pSItbhVU01iClSCk5g+hoFlt0hv+ZpW2fStFfOr/AEiYxTaEF5Y2PZIMK/1KF1R30rgulDHI/wA9SvfAV8RTOQr0WfQtFY3hOmfECy22l8bFJ9DHpU/g+mRsx1jCh7qgfiBV2D6cjRaKbaOxyXmkOonZWkKE5wRvpzRCwoooqECs/wBY9fHkOrZbQEgKWgruVTMAjICfGtAqKVqxhy4p1TYUtRklUkT3A2pc4ya6dDccoxdyVmP4zFpSCpagnvJ38znvqv4rWNkKNyqdyQb8OAyqw9NOHR9sbShsJIbSSUk9uSdkEDKNmLce6sxXh1C0Kz3znSFiS2zW88q6Ra8Lpt1RlplyD3hPxEUnpDaVdxIbI4uIJO+42pnwqorBEzu40gMZHAUSx/Av15eS0s7BE7UeE/OuqwqSfbAtvB+lQuHxqTmoTzqdwziViQZt61TtDotSHOF0Cs+yUL5H4VZtD6hYlxxsLZWhClDaWRACd58qrTDymiFNrKVAyCDBmZBt/dqtWiulTFogLVtj86QfUQatP5Blfg2nB4VLbaW0CEoSEpHcBApaqFoLpIcfcDZYBKsikkbiciCd1XxBMCbHfT4yUtGKcJR2doooogDhqjY/Xl0g9WlKBxPaMfD0q9GqprFo9nCshTeHQslWyNoqIFiZN5OXdSsqlXTodhcb9ysoeP0kt5wqcUSqyZjdeBbdn51n+smHAfVFpAJ5760pGLXtE/Z8OmTfZaPnJUaj9OaPOJSEuNpAFwUJCTPMbo3VlUWndm5yVVRmIbnnaL864cNaTkeVSGMwiWXVoW2tQBtDuyQOJsR6Un1mH/hP/wDYT/IpnYt0hmcAkR2ReYy3ceFemmIPZse61O5w/wDDxA/3CP5FewpmLJeHN5B/8avsrr4E0KVnM86Ww7ikmYnuMx8aSW82BZK7cVp+TYr1hztRCTHvfpVOw1RZtE62usOJdbQjaTOYMQRH4u+r/qb0h4nF4tDTiWghQWSUpUDCUk2lR3xVO1A1YbxrrjTi3UAICxsEXhQBCpB/ECPGtQ1b6PmMG71qFuLVslI29mBMSbJF7R40WNS2tC80odp7LTRRRWkwhURrVhivCuQJUkbYExdPfympeuKTNjlVNWqLTp2YWdYFpJ7AI7lf00i9rbCSS2e7tCJ3TapzWPV0K2w2ercBgEGBY37OVVnHaoLLf7dW3v7CSOW4+tYVfk6VxZWdJY0urK1BIKkjaESJAglJNxMD9ajiDuI8anndSn4s62eaSPgTUdjNU8UBMNq90x8qYqFybfgjFuL4jyP1pLr1/j8gK8KYetLSjORvHnlSp0e4ckhPMgUzoV7vsG3CbbavT6VOaAbClJRczMAb/IVEYfV5ZN3AOU/QVaNBMnDQUuLB4gxnyv60MnEZjjO7o3Do/wBHIThUL6pKHDtJKtmFEA9993K1Wisn1b1vfGJbQVuPiI6tBKvazUo59mRn31qgxCfxCm42mujPmi4y7FKKKKYJCuKmLZ12ioQwzXbSGIceU08spWhRB6kBMnv7MqHCaruF02+3bbDqeCrHwUJB8q03pM1fbdcSoyhSkyVoMGQbE8bR5VleK1ZfbMsrQ6B+6ux5bwfSsbTTabOhGUXFOiWVrYkJlTa5tYQecGadJ0m0v2VpPofI1QcVjXWSOuaWnv3G245GvDWl0KvtQd02NTi6Jzjey0YkILsLgJm5PDPP61HuYhhNm5Xc5JmBaLgG+fDKm7C9oTMwMjelS6kI2itMzGzN9944ZedAlRou1Yj9rcnstx7ygPQSfSlUtvue04EgbkJmP+R+VN1aSQOPl9actY21pAMUVteAOnt2TWh09WpLiRK0mUqVeOQyFWkaaxWIUE7bi5I7KB8QkZc6qmq2A+0vdWh1ltUX6xYGeUA+0e4A+FfQmisO2hsJa2ISADsREgXmN/OijCUtsTkyRhpWx2KK7RWswBXDXaRxu31auq2es2TsbWW1Fp7pqEMm6QNM4t9PUp6tC21KSpQBkkGOySbAxl6isscx7+HV95tJO87j9RV101rAtTy1uImSdvYzChZVvDLPnTH/ABFt1JgpUN4O7mDcGsXNv7OioV1oi8NrSlYhwAg52kHmN9NNOaHadAW0hE79nszwMC1OcVqy0sFST1d4NpicsrxbvpgnQuIZyUlxGRIMWjfP92qWvDovi9SVoZN6DcTACQnayuTPhea9DAJHtuGN8WFOXRiFwkkNpSLbz4edJ/YG0mVkrP5jRX9g8UtL+iLC0TDSJPGCfGakE6Kcc9tWyO7P9KbuabQgQI8BXpjEPviUjq0Ge2rfyGZq6eyuS1v9Fh0XhWMMJsknNRMqPjn4Vt+ojIThE3uolZG8TEAjcYGVYBo3RKEK2nFqcVxJIA5VtfRro9QQt5UwqEtj8o9oxuvHlRw2Ky/j8F2ooop5lCiiioQz7XnU/wC0LLrcIXvgRte9xPfnWVaT0EtC4dRsqAMKBiY4K+XpX0ZiW6g9KaDbeSUrSCDxFZZw7tGvHlpU9Hz+444i4+8T4BQ+SvTlSatKBSTGaYtkRnn+taDp3o8WglTBkXlBPwNUXH4AA7LrYkblD55+RpT+0aYyv8WQ+M00VhKW5WvfAJ3mIpA6LdV+0UEd2Z8t1SS1BJISAkcEiKl9C6pYnFGUoKUn99dh4bzTV0uhMu37nZB4XRzbdwJV+JVz4DIVZtD6vYjFEbCTs/jVYeHHwq+av9GrLMKd+9X+bIck/Wrth8IEiAABV1exbyJKkVLV7o5aahTv3i+/Ich9a0DR+HCEwBApBtun7WQpkEIlJs9UUUU0AKKKKhBJxNIqbrlFA0EhBzCTuqI0pqa1iBDiBz31yig4p7D5NEfgejHDMq2wgKVuKrxyGVWBrRsbq5RV8UtFOTexyjDUslmiirooUSinCTRRVoFnaKKKMo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9906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5" name="AutoShape 67" descr="http://scrapetv.com/News/News%20Pages/Health/Images/chocolate-cake-slice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7" name="AutoShape 69" descr="http://www.diabetesmine.com/wp-content/uploads/2009/10/real-chocolat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9" name="AutoShape 71" descr="http://www.diabetesmine.com/wp-content/uploads/2009/10/real-chocolat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1" name="AutoShape 73" descr="real-chocolate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63500" y="-1371600"/>
            <a:ext cx="687387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3" name="AutoShape 75" descr="http://www.chocablog.com/wp-content/uploads/2008/04/m-and-s-organic-rose-chocolate-2.jpg"/>
          <p:cNvSpPr>
            <a:spLocks noChangeAspect="1" noChangeArrowheads="1"/>
          </p:cNvSpPr>
          <p:nvPr/>
        </p:nvSpPr>
        <p:spPr bwMode="auto">
          <a:xfrm>
            <a:off x="63500" y="-136525"/>
            <a:ext cx="6477000" cy="773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5" name="AutoShape 77" descr="http://www.chocablog.com/wp-content/uploads/2008/04/m-and-s-organic-rose-chocolate-2.jpg"/>
          <p:cNvSpPr>
            <a:spLocks noChangeAspect="1" noChangeArrowheads="1"/>
          </p:cNvSpPr>
          <p:nvPr/>
        </p:nvSpPr>
        <p:spPr bwMode="auto">
          <a:xfrm>
            <a:off x="63500" y="-136525"/>
            <a:ext cx="6477000" cy="773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26" name="Picture 78" descr="C:\Documents and Settings\John Parrish\My Documents\My Pictures\m-and-s-organic-rose-chocolate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 flipV="1">
            <a:off x="3543300" y="4686300"/>
            <a:ext cx="1447800" cy="1676400"/>
          </a:xfrm>
          <a:prstGeom prst="rect">
            <a:avLst/>
          </a:prstGeom>
          <a:noFill/>
        </p:spPr>
      </p:pic>
      <p:pic>
        <p:nvPicPr>
          <p:cNvPr id="2127" name="Picture 79" descr="C:\Documents and Settings\John Parrish\My Documents\My Pictures\2008\Fall2008-06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5105400"/>
            <a:ext cx="3124200" cy="1447800"/>
          </a:xfrm>
          <a:prstGeom prst="rect">
            <a:avLst/>
          </a:prstGeom>
          <a:noFill/>
        </p:spPr>
      </p:pic>
      <p:sp>
        <p:nvSpPr>
          <p:cNvPr id="45" name="AutoShape 73" descr="real-chocolate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-2286000" y="990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C:\Users\Parrish\Pictures\Family Pictures 2013\ParrishGrayFINAL (1 of 1)-34 - Copy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754286" cy="13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istoryofvolleyball.weebly.com/uploads/1/4/1/2/14127607/2395789_orig.jpg?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62" y="168275"/>
            <a:ext cx="1504924" cy="15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Curlz MT" pitchFamily="82" charset="0"/>
              </a:rPr>
              <a:t>Things I Dislike…</a:t>
            </a:r>
            <a:endParaRPr lang="en-US" sz="7200" b="1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6477000" cy="1752600"/>
          </a:xfrm>
        </p:spPr>
        <p:txBody>
          <a:bodyPr numCol="2"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Mice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Disney Channel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Cats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Sponge Bob</a:t>
            </a:r>
          </a:p>
          <a:p>
            <a:r>
              <a:rPr lang="en-US" b="1" dirty="0" err="1" smtClean="0">
                <a:solidFill>
                  <a:srgbClr val="FF0066"/>
                </a:solidFill>
              </a:rPr>
              <a:t>Brussel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Sprouts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Cold Weather</a:t>
            </a:r>
            <a:r>
              <a:rPr lang="en-US" b="1" dirty="0" smtClean="0">
                <a:solidFill>
                  <a:srgbClr val="FF0066"/>
                </a:solidFill>
              </a:rPr>
              <a:t>		</a:t>
            </a: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6386" name="AutoShape 2" descr="http://scienceblogs.com/deepseanews/upload/2007/07/SpongeBob-standu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87" name="Picture 3" descr="C:\Documents and Settings\John Parrish\My Documents\My Pictures\SpongeBob-stand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65604"/>
            <a:ext cx="1905000" cy="2286000"/>
          </a:xfrm>
          <a:prstGeom prst="rect">
            <a:avLst/>
          </a:prstGeom>
          <a:noFill/>
        </p:spPr>
      </p:pic>
      <p:pic>
        <p:nvPicPr>
          <p:cNvPr id="16388" name="Picture 4" descr="C:\Documents and Settings\John Parrish\My Documents\My Pictures\Brussel Sprout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15753"/>
            <a:ext cx="1524000" cy="1981200"/>
          </a:xfrm>
          <a:prstGeom prst="rect">
            <a:avLst/>
          </a:prstGeom>
          <a:noFill/>
        </p:spPr>
      </p:pic>
      <p:pic>
        <p:nvPicPr>
          <p:cNvPr id="16389" name="Picture 5" descr="C:\Documents and Settings\John Parrish\My Documents\My Pictures\cute%20c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352800"/>
            <a:ext cx="1752600" cy="1524000"/>
          </a:xfrm>
          <a:prstGeom prst="rect">
            <a:avLst/>
          </a:prstGeom>
          <a:noFill/>
        </p:spPr>
      </p:pic>
      <p:pic>
        <p:nvPicPr>
          <p:cNvPr id="16391" name="Picture 7" descr="C:\Documents and Settings\John Parrish\My Documents\My Pictures\Disney Channe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447800"/>
            <a:ext cx="1600200" cy="1600200"/>
          </a:xfrm>
          <a:prstGeom prst="rect">
            <a:avLst/>
          </a:prstGeom>
          <a:noFill/>
        </p:spPr>
      </p:pic>
      <p:pic>
        <p:nvPicPr>
          <p:cNvPr id="16393" name="Picture 9" descr="C:\Documents and Settings\John Parrish\My Documents\My Pictures\mic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43200"/>
            <a:ext cx="1447800" cy="1562100"/>
          </a:xfrm>
          <a:prstGeom prst="rect">
            <a:avLst/>
          </a:prstGeom>
          <a:noFill/>
        </p:spPr>
      </p:pic>
      <p:pic>
        <p:nvPicPr>
          <p:cNvPr id="3074" name="Picture 2" descr="http://www.crh.noaa.gov/images/dlh/icons/cold_Thermomete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39" y="4038600"/>
            <a:ext cx="2356948" cy="21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Debbie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Tomorrow</a:t>
            </a:r>
            <a:endParaRPr lang="en-US" sz="4800" dirty="0"/>
          </a:p>
        </p:txBody>
      </p:sp>
      <p:pic>
        <p:nvPicPr>
          <p:cNvPr id="1026" name="Picture 2" descr="http://3.bp.blogspot.com/_aPVYUOPSsp4/TUybcb4zMZI/AAAAAAAAArs/nVo1Bjxaz_c/s1600/Little_Debbie_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4671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121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Who Is…</vt:lpstr>
      <vt:lpstr>Early Life</vt:lpstr>
      <vt:lpstr>Family Life</vt:lpstr>
      <vt:lpstr>School Days</vt:lpstr>
      <vt:lpstr>Things I Like…</vt:lpstr>
      <vt:lpstr>Things I Dislike…</vt:lpstr>
      <vt:lpstr>Debbie Quiz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Gray</dc:creator>
  <cp:lastModifiedBy>Parrish</cp:lastModifiedBy>
  <cp:revision>279</cp:revision>
  <dcterms:created xsi:type="dcterms:W3CDTF">2004-08-24T07:23:53Z</dcterms:created>
  <dcterms:modified xsi:type="dcterms:W3CDTF">2013-08-06T02:18:52Z</dcterms:modified>
</cp:coreProperties>
</file>